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73" r:id="rId4"/>
    <p:sldId id="260" r:id="rId5"/>
    <p:sldId id="258" r:id="rId6"/>
    <p:sldId id="261" r:id="rId7"/>
    <p:sldId id="262" r:id="rId8"/>
    <p:sldId id="278" r:id="rId9"/>
    <p:sldId id="264" r:id="rId10"/>
    <p:sldId id="265" r:id="rId11"/>
    <p:sldId id="271" r:id="rId12"/>
    <p:sldId id="266" r:id="rId13"/>
    <p:sldId id="274" r:id="rId14"/>
    <p:sldId id="275" r:id="rId15"/>
    <p:sldId id="276" r:id="rId16"/>
    <p:sldId id="277" r:id="rId17"/>
    <p:sldId id="267" r:id="rId18"/>
    <p:sldId id="268" r:id="rId19"/>
    <p:sldId id="270" r:id="rId20"/>
    <p:sldId id="269" r:id="rId21"/>
    <p:sldId id="279" r:id="rId22"/>
    <p:sldId id="280" r:id="rId23"/>
    <p:sldId id="272" r:id="rId2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8939A-37BF-41E8-A58B-068920BE6E0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40CCE6A-936C-48E6-A86B-06461D153F34}">
      <dgm:prSet/>
      <dgm:spPr/>
      <dgm:t>
        <a:bodyPr/>
        <a:lstStyle/>
        <a:p>
          <a:pPr algn="ctr" rtl="0"/>
          <a:r>
            <a:rPr lang="nl-NL" dirty="0" smtClean="0"/>
            <a:t>Thema Zonnestelsel &amp; Heelal</a:t>
          </a:r>
          <a:endParaRPr lang="nl-NL" dirty="0"/>
        </a:p>
      </dgm:t>
    </dgm:pt>
    <dgm:pt modelId="{65FAE35F-1021-41C5-9984-32FE9FC1FFBF}" type="parTrans" cxnId="{5C7E5D9D-24BC-4AB3-88EB-F924DED0663D}">
      <dgm:prSet/>
      <dgm:spPr/>
      <dgm:t>
        <a:bodyPr/>
        <a:lstStyle/>
        <a:p>
          <a:endParaRPr lang="nl-NL"/>
        </a:p>
      </dgm:t>
    </dgm:pt>
    <dgm:pt modelId="{3945C9B2-4FF7-41FF-9027-D126CFAEB297}" type="sibTrans" cxnId="{5C7E5D9D-24BC-4AB3-88EB-F924DED0663D}">
      <dgm:prSet/>
      <dgm:spPr/>
      <dgm:t>
        <a:bodyPr/>
        <a:lstStyle/>
        <a:p>
          <a:endParaRPr lang="nl-NL"/>
        </a:p>
      </dgm:t>
    </dgm:pt>
    <dgm:pt modelId="{A9A007AC-AB52-41A7-A0B9-1D5B552F984F}" type="pres">
      <dgm:prSet presAssocID="{D9E8939A-37BF-41E8-A58B-068920BE6E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452E656-20EF-493F-A3AF-200B77AABDF5}" type="pres">
      <dgm:prSet presAssocID="{B40CCE6A-936C-48E6-A86B-06461D153F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593C049-1C9E-4424-B269-4B4C820DF74A}" type="presOf" srcId="{B40CCE6A-936C-48E6-A86B-06461D153F34}" destId="{8452E656-20EF-493F-A3AF-200B77AABDF5}" srcOrd="0" destOrd="0" presId="urn:microsoft.com/office/officeart/2005/8/layout/vList2"/>
    <dgm:cxn modelId="{D505F867-ADDB-43E1-B166-1EEA6E348E61}" type="presOf" srcId="{D9E8939A-37BF-41E8-A58B-068920BE6E00}" destId="{A9A007AC-AB52-41A7-A0B9-1D5B552F984F}" srcOrd="0" destOrd="0" presId="urn:microsoft.com/office/officeart/2005/8/layout/vList2"/>
    <dgm:cxn modelId="{5C7E5D9D-24BC-4AB3-88EB-F924DED0663D}" srcId="{D9E8939A-37BF-41E8-A58B-068920BE6E00}" destId="{B40CCE6A-936C-48E6-A86B-06461D153F34}" srcOrd="0" destOrd="0" parTransId="{65FAE35F-1021-41C5-9984-32FE9FC1FFBF}" sibTransId="{3945C9B2-4FF7-41FF-9027-D126CFAEB297}"/>
    <dgm:cxn modelId="{5BAFD4F9-5356-4982-AB2B-2913E6EF0232}" type="presParOf" srcId="{A9A007AC-AB52-41A7-A0B9-1D5B552F984F}" destId="{8452E656-20EF-493F-A3AF-200B77AABD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49BAFE-BAA0-4FBE-BE39-F700AB5CBCA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A8788098-0FF8-4D98-8130-1A5AA586D592}">
      <dgm:prSet/>
      <dgm:spPr/>
      <dgm:t>
        <a:bodyPr/>
        <a:lstStyle/>
        <a:p>
          <a:pPr algn="ctr" rtl="0"/>
          <a:r>
            <a:rPr lang="nl-NL" dirty="0" smtClean="0"/>
            <a:t>De zwaartekracht: geconcentreerd in het middelpunt van de aarde of andere planeten</a:t>
          </a:r>
          <a:endParaRPr lang="nl-NL" dirty="0"/>
        </a:p>
      </dgm:t>
    </dgm:pt>
    <dgm:pt modelId="{1143F66E-DD25-48BA-ADD0-E4E5C8D61A3A}" type="parTrans" cxnId="{439379BA-FA06-4336-A6AF-0FA41F117F15}">
      <dgm:prSet/>
      <dgm:spPr/>
      <dgm:t>
        <a:bodyPr/>
        <a:lstStyle/>
        <a:p>
          <a:endParaRPr lang="nl-NL"/>
        </a:p>
      </dgm:t>
    </dgm:pt>
    <dgm:pt modelId="{D0AB5259-36CA-4CB6-AD64-F35AC3D07B7D}" type="sibTrans" cxnId="{439379BA-FA06-4336-A6AF-0FA41F117F15}">
      <dgm:prSet/>
      <dgm:spPr/>
      <dgm:t>
        <a:bodyPr/>
        <a:lstStyle/>
        <a:p>
          <a:endParaRPr lang="nl-NL"/>
        </a:p>
      </dgm:t>
    </dgm:pt>
    <dgm:pt modelId="{3A27D811-3A23-41AD-B614-E5DEB3A4A1EC}" type="pres">
      <dgm:prSet presAssocID="{D849BAFE-BAA0-4FBE-BE39-F700AB5CBC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5DAB017-A289-404C-8C7C-F0E49DD9AADB}" type="pres">
      <dgm:prSet presAssocID="{A8788098-0FF8-4D98-8130-1A5AA586D5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39379BA-FA06-4336-A6AF-0FA41F117F15}" srcId="{D849BAFE-BAA0-4FBE-BE39-F700AB5CBCA7}" destId="{A8788098-0FF8-4D98-8130-1A5AA586D592}" srcOrd="0" destOrd="0" parTransId="{1143F66E-DD25-48BA-ADD0-E4E5C8D61A3A}" sibTransId="{D0AB5259-36CA-4CB6-AD64-F35AC3D07B7D}"/>
    <dgm:cxn modelId="{85405397-88C7-41F8-A48A-FE7053317D7D}" type="presOf" srcId="{D849BAFE-BAA0-4FBE-BE39-F700AB5CBCA7}" destId="{3A27D811-3A23-41AD-B614-E5DEB3A4A1EC}" srcOrd="0" destOrd="0" presId="urn:microsoft.com/office/officeart/2005/8/layout/vList2"/>
    <dgm:cxn modelId="{44BB37CD-2D1A-4E6A-8019-63B5B37C7480}" type="presOf" srcId="{A8788098-0FF8-4D98-8130-1A5AA586D592}" destId="{55DAB017-A289-404C-8C7C-F0E49DD9AADB}" srcOrd="0" destOrd="0" presId="urn:microsoft.com/office/officeart/2005/8/layout/vList2"/>
    <dgm:cxn modelId="{09ED854B-3D05-4E1E-870D-37A484D8756D}" type="presParOf" srcId="{3A27D811-3A23-41AD-B614-E5DEB3A4A1EC}" destId="{55DAB017-A289-404C-8C7C-F0E49DD9AA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1C5799-AC38-422C-B910-653CE78BD67D}" type="doc">
      <dgm:prSet loTypeId="urn:microsoft.com/office/officeart/2005/8/layout/target3" loCatId="relationship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FA43F0C5-2492-408B-958A-2478CC639242}">
      <dgm:prSet/>
      <dgm:spPr/>
      <dgm:t>
        <a:bodyPr/>
        <a:lstStyle/>
        <a:p>
          <a:pPr rtl="0"/>
          <a:r>
            <a:rPr lang="nl-NL" b="1" dirty="0" smtClean="0"/>
            <a:t>Ontsnappingssnelheid hangt dus af van twee factoren:</a:t>
          </a:r>
          <a:endParaRPr lang="nl-NL" b="1" dirty="0"/>
        </a:p>
      </dgm:t>
    </dgm:pt>
    <dgm:pt modelId="{5B50817D-BD24-40FE-8FD2-1082BA4EB915}" type="parTrans" cxnId="{7101BAE5-47A4-4C2D-9F3E-8C5944A033B6}">
      <dgm:prSet/>
      <dgm:spPr/>
      <dgm:t>
        <a:bodyPr/>
        <a:lstStyle/>
        <a:p>
          <a:endParaRPr lang="nl-NL"/>
        </a:p>
      </dgm:t>
    </dgm:pt>
    <dgm:pt modelId="{255816A9-27F0-48D3-9B8C-56A4297C2657}" type="sibTrans" cxnId="{7101BAE5-47A4-4C2D-9F3E-8C5944A033B6}">
      <dgm:prSet/>
      <dgm:spPr/>
      <dgm:t>
        <a:bodyPr/>
        <a:lstStyle/>
        <a:p>
          <a:endParaRPr lang="nl-NL"/>
        </a:p>
      </dgm:t>
    </dgm:pt>
    <dgm:pt modelId="{A521729C-864F-4773-B3C1-5DE91C096AAB}">
      <dgm:prSet/>
      <dgm:spPr/>
      <dgm:t>
        <a:bodyPr/>
        <a:lstStyle/>
        <a:p>
          <a:pPr rtl="0"/>
          <a:r>
            <a:rPr lang="nl-NL" b="1" dirty="0" smtClean="0"/>
            <a:t>Dichtheid van de massa  Zwaardere massa </a:t>
          </a:r>
          <a:r>
            <a:rPr lang="nl-NL" b="1" dirty="0" smtClean="0">
              <a:sym typeface="Wingdings"/>
            </a:rPr>
            <a:t></a:t>
          </a:r>
          <a:r>
            <a:rPr lang="nl-NL" b="1" dirty="0" smtClean="0"/>
            <a:t> grotere aantrekking</a:t>
          </a:r>
          <a:endParaRPr lang="nl-NL" b="1" dirty="0"/>
        </a:p>
      </dgm:t>
    </dgm:pt>
    <dgm:pt modelId="{FCB3B954-67CA-4C80-8691-7AB951CEA495}" type="parTrans" cxnId="{412DEFC0-D4BE-4806-921B-8B3716DFD745}">
      <dgm:prSet/>
      <dgm:spPr/>
      <dgm:t>
        <a:bodyPr/>
        <a:lstStyle/>
        <a:p>
          <a:endParaRPr lang="nl-NL"/>
        </a:p>
      </dgm:t>
    </dgm:pt>
    <dgm:pt modelId="{514A2596-1027-41BA-8F18-39733B1BBF64}" type="sibTrans" cxnId="{412DEFC0-D4BE-4806-921B-8B3716DFD745}">
      <dgm:prSet/>
      <dgm:spPr/>
      <dgm:t>
        <a:bodyPr/>
        <a:lstStyle/>
        <a:p>
          <a:endParaRPr lang="nl-NL"/>
        </a:p>
      </dgm:t>
    </dgm:pt>
    <dgm:pt modelId="{4A992244-E7E7-4D22-86BB-AD77CF13D0EC}">
      <dgm:prSet/>
      <dgm:spPr/>
      <dgm:t>
        <a:bodyPr/>
        <a:lstStyle/>
        <a:p>
          <a:pPr rtl="0"/>
          <a:r>
            <a:rPr lang="nl-NL" b="1" smtClean="0"/>
            <a:t>Grootte van de planeet: afstand van middelpunt tot oppervlak</a:t>
          </a:r>
          <a:endParaRPr lang="nl-NL" b="1"/>
        </a:p>
      </dgm:t>
    </dgm:pt>
    <dgm:pt modelId="{28E6817D-CCD8-4932-B14F-9EF05F923078}" type="parTrans" cxnId="{25FA8A6B-E68F-4EE0-B872-703907BB4919}">
      <dgm:prSet/>
      <dgm:spPr/>
      <dgm:t>
        <a:bodyPr/>
        <a:lstStyle/>
        <a:p>
          <a:endParaRPr lang="nl-NL"/>
        </a:p>
      </dgm:t>
    </dgm:pt>
    <dgm:pt modelId="{206EF521-3512-474C-82A0-946A44F34976}" type="sibTrans" cxnId="{25FA8A6B-E68F-4EE0-B872-703907BB4919}">
      <dgm:prSet/>
      <dgm:spPr/>
      <dgm:t>
        <a:bodyPr/>
        <a:lstStyle/>
        <a:p>
          <a:endParaRPr lang="nl-NL"/>
        </a:p>
      </dgm:t>
    </dgm:pt>
    <dgm:pt modelId="{35715C16-3E54-418A-A753-AD201E7C458C}" type="pres">
      <dgm:prSet presAssocID="{341C5799-AC38-422C-B910-653CE78BD6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5B4A48E-388A-4419-8BDC-AF19A352A60F}" type="pres">
      <dgm:prSet presAssocID="{FA43F0C5-2492-408B-958A-2478CC639242}" presName="circle1" presStyleLbl="node1" presStyleIdx="0" presStyleCnt="3"/>
      <dgm:spPr/>
    </dgm:pt>
    <dgm:pt modelId="{CB415FCE-23B5-4172-8D96-F97AA81B84C9}" type="pres">
      <dgm:prSet presAssocID="{FA43F0C5-2492-408B-958A-2478CC639242}" presName="space" presStyleCnt="0"/>
      <dgm:spPr/>
    </dgm:pt>
    <dgm:pt modelId="{82027BEF-F248-4A13-8A9F-182A1BEF7789}" type="pres">
      <dgm:prSet presAssocID="{FA43F0C5-2492-408B-958A-2478CC639242}" presName="rect1" presStyleLbl="alignAcc1" presStyleIdx="0" presStyleCnt="3" custLinFactNeighborY="-1459"/>
      <dgm:spPr/>
      <dgm:t>
        <a:bodyPr/>
        <a:lstStyle/>
        <a:p>
          <a:endParaRPr lang="nl-NL"/>
        </a:p>
      </dgm:t>
    </dgm:pt>
    <dgm:pt modelId="{16BAE5C2-BB66-4CB0-8C29-F73EFE94812F}" type="pres">
      <dgm:prSet presAssocID="{A521729C-864F-4773-B3C1-5DE91C096AAB}" presName="vertSpace2" presStyleLbl="node1" presStyleIdx="0" presStyleCnt="3"/>
      <dgm:spPr/>
    </dgm:pt>
    <dgm:pt modelId="{AD7F11BF-31AF-4F14-897B-38EB31CB8884}" type="pres">
      <dgm:prSet presAssocID="{A521729C-864F-4773-B3C1-5DE91C096AAB}" presName="circle2" presStyleLbl="node1" presStyleIdx="1" presStyleCnt="3"/>
      <dgm:spPr/>
    </dgm:pt>
    <dgm:pt modelId="{7A0201FB-042C-46CB-9A62-724CC6AA70A1}" type="pres">
      <dgm:prSet presAssocID="{A521729C-864F-4773-B3C1-5DE91C096AAB}" presName="rect2" presStyleLbl="alignAcc1" presStyleIdx="1" presStyleCnt="3"/>
      <dgm:spPr/>
      <dgm:t>
        <a:bodyPr/>
        <a:lstStyle/>
        <a:p>
          <a:endParaRPr lang="nl-NL"/>
        </a:p>
      </dgm:t>
    </dgm:pt>
    <dgm:pt modelId="{1DB364E0-4A19-44F4-BCF8-8756E29EF180}" type="pres">
      <dgm:prSet presAssocID="{4A992244-E7E7-4D22-86BB-AD77CF13D0EC}" presName="vertSpace3" presStyleLbl="node1" presStyleIdx="1" presStyleCnt="3"/>
      <dgm:spPr/>
    </dgm:pt>
    <dgm:pt modelId="{BC5FDE8B-95B2-4C4E-A612-914E3E20AC09}" type="pres">
      <dgm:prSet presAssocID="{4A992244-E7E7-4D22-86BB-AD77CF13D0EC}" presName="circle3" presStyleLbl="node1" presStyleIdx="2" presStyleCnt="3"/>
      <dgm:spPr/>
    </dgm:pt>
    <dgm:pt modelId="{73ED1294-1C5A-4EFB-8570-5E622D22CA5A}" type="pres">
      <dgm:prSet presAssocID="{4A992244-E7E7-4D22-86BB-AD77CF13D0EC}" presName="rect3" presStyleLbl="alignAcc1" presStyleIdx="2" presStyleCnt="3"/>
      <dgm:spPr/>
      <dgm:t>
        <a:bodyPr/>
        <a:lstStyle/>
        <a:p>
          <a:endParaRPr lang="nl-NL"/>
        </a:p>
      </dgm:t>
    </dgm:pt>
    <dgm:pt modelId="{4CF9060E-7071-4F46-BDD1-6EF87A580196}" type="pres">
      <dgm:prSet presAssocID="{FA43F0C5-2492-408B-958A-2478CC63924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E583F8-BB0A-4436-9A9A-BDD7C050738C}" type="pres">
      <dgm:prSet presAssocID="{A521729C-864F-4773-B3C1-5DE91C096AA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0D2CD6-0428-45F0-AC61-E7DF4D1B0473}" type="pres">
      <dgm:prSet presAssocID="{4A992244-E7E7-4D22-86BB-AD77CF13D0E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64FB9A0-A540-42FE-8F29-DF5C88AB2F4A}" type="presOf" srcId="{A521729C-864F-4773-B3C1-5DE91C096AAB}" destId="{EBE583F8-BB0A-4436-9A9A-BDD7C050738C}" srcOrd="1" destOrd="0" presId="urn:microsoft.com/office/officeart/2005/8/layout/target3"/>
    <dgm:cxn modelId="{25FA8A6B-E68F-4EE0-B872-703907BB4919}" srcId="{341C5799-AC38-422C-B910-653CE78BD67D}" destId="{4A992244-E7E7-4D22-86BB-AD77CF13D0EC}" srcOrd="2" destOrd="0" parTransId="{28E6817D-CCD8-4932-B14F-9EF05F923078}" sibTransId="{206EF521-3512-474C-82A0-946A44F34976}"/>
    <dgm:cxn modelId="{412DEFC0-D4BE-4806-921B-8B3716DFD745}" srcId="{341C5799-AC38-422C-B910-653CE78BD67D}" destId="{A521729C-864F-4773-B3C1-5DE91C096AAB}" srcOrd="1" destOrd="0" parTransId="{FCB3B954-67CA-4C80-8691-7AB951CEA495}" sibTransId="{514A2596-1027-41BA-8F18-39733B1BBF64}"/>
    <dgm:cxn modelId="{8200DE80-ADF0-4673-9717-8B015711166C}" type="presOf" srcId="{4A992244-E7E7-4D22-86BB-AD77CF13D0EC}" destId="{DB0D2CD6-0428-45F0-AC61-E7DF4D1B0473}" srcOrd="1" destOrd="0" presId="urn:microsoft.com/office/officeart/2005/8/layout/target3"/>
    <dgm:cxn modelId="{ACD557F6-E6A5-4EC7-B5BB-A3894C748189}" type="presOf" srcId="{341C5799-AC38-422C-B910-653CE78BD67D}" destId="{35715C16-3E54-418A-A753-AD201E7C458C}" srcOrd="0" destOrd="0" presId="urn:microsoft.com/office/officeart/2005/8/layout/target3"/>
    <dgm:cxn modelId="{0CB3267B-E26D-41D6-8764-CBEC08FE1397}" type="presOf" srcId="{A521729C-864F-4773-B3C1-5DE91C096AAB}" destId="{7A0201FB-042C-46CB-9A62-724CC6AA70A1}" srcOrd="0" destOrd="0" presId="urn:microsoft.com/office/officeart/2005/8/layout/target3"/>
    <dgm:cxn modelId="{62B28163-469B-4D58-B844-FD26DE82B858}" type="presOf" srcId="{4A992244-E7E7-4D22-86BB-AD77CF13D0EC}" destId="{73ED1294-1C5A-4EFB-8570-5E622D22CA5A}" srcOrd="0" destOrd="0" presId="urn:microsoft.com/office/officeart/2005/8/layout/target3"/>
    <dgm:cxn modelId="{7101BAE5-47A4-4C2D-9F3E-8C5944A033B6}" srcId="{341C5799-AC38-422C-B910-653CE78BD67D}" destId="{FA43F0C5-2492-408B-958A-2478CC639242}" srcOrd="0" destOrd="0" parTransId="{5B50817D-BD24-40FE-8FD2-1082BA4EB915}" sibTransId="{255816A9-27F0-48D3-9B8C-56A4297C2657}"/>
    <dgm:cxn modelId="{94DE8453-34D5-4241-94BC-4E886117715E}" type="presOf" srcId="{FA43F0C5-2492-408B-958A-2478CC639242}" destId="{82027BEF-F248-4A13-8A9F-182A1BEF7789}" srcOrd="0" destOrd="0" presId="urn:microsoft.com/office/officeart/2005/8/layout/target3"/>
    <dgm:cxn modelId="{14306DB6-45F5-447C-8B05-6D2945832143}" type="presOf" srcId="{FA43F0C5-2492-408B-958A-2478CC639242}" destId="{4CF9060E-7071-4F46-BDD1-6EF87A580196}" srcOrd="1" destOrd="0" presId="urn:microsoft.com/office/officeart/2005/8/layout/target3"/>
    <dgm:cxn modelId="{3858207D-CB0A-4EF9-8887-BD285EFD9CE6}" type="presParOf" srcId="{35715C16-3E54-418A-A753-AD201E7C458C}" destId="{D5B4A48E-388A-4419-8BDC-AF19A352A60F}" srcOrd="0" destOrd="0" presId="urn:microsoft.com/office/officeart/2005/8/layout/target3"/>
    <dgm:cxn modelId="{662199A7-A5C0-4692-B423-8623F8B6D6BA}" type="presParOf" srcId="{35715C16-3E54-418A-A753-AD201E7C458C}" destId="{CB415FCE-23B5-4172-8D96-F97AA81B84C9}" srcOrd="1" destOrd="0" presId="urn:microsoft.com/office/officeart/2005/8/layout/target3"/>
    <dgm:cxn modelId="{4FCC0FC5-36BB-4E28-B558-393D81F783A6}" type="presParOf" srcId="{35715C16-3E54-418A-A753-AD201E7C458C}" destId="{82027BEF-F248-4A13-8A9F-182A1BEF7789}" srcOrd="2" destOrd="0" presId="urn:microsoft.com/office/officeart/2005/8/layout/target3"/>
    <dgm:cxn modelId="{28EB64D8-B93F-477B-A7C1-A819F9AA5F22}" type="presParOf" srcId="{35715C16-3E54-418A-A753-AD201E7C458C}" destId="{16BAE5C2-BB66-4CB0-8C29-F73EFE94812F}" srcOrd="3" destOrd="0" presId="urn:microsoft.com/office/officeart/2005/8/layout/target3"/>
    <dgm:cxn modelId="{8C0FA9FC-F7C4-4CE9-9528-BC56D33FDEE2}" type="presParOf" srcId="{35715C16-3E54-418A-A753-AD201E7C458C}" destId="{AD7F11BF-31AF-4F14-897B-38EB31CB8884}" srcOrd="4" destOrd="0" presId="urn:microsoft.com/office/officeart/2005/8/layout/target3"/>
    <dgm:cxn modelId="{E88882EE-9351-43B7-A6FB-0AC14B2DDBBE}" type="presParOf" srcId="{35715C16-3E54-418A-A753-AD201E7C458C}" destId="{7A0201FB-042C-46CB-9A62-724CC6AA70A1}" srcOrd="5" destOrd="0" presId="urn:microsoft.com/office/officeart/2005/8/layout/target3"/>
    <dgm:cxn modelId="{C5ACF0AE-3E2D-4011-8F12-250BB77EEE3D}" type="presParOf" srcId="{35715C16-3E54-418A-A753-AD201E7C458C}" destId="{1DB364E0-4A19-44F4-BCF8-8756E29EF180}" srcOrd="6" destOrd="0" presId="urn:microsoft.com/office/officeart/2005/8/layout/target3"/>
    <dgm:cxn modelId="{41599C8C-46DB-43B5-AAC2-F13D2AD9FA59}" type="presParOf" srcId="{35715C16-3E54-418A-A753-AD201E7C458C}" destId="{BC5FDE8B-95B2-4C4E-A612-914E3E20AC09}" srcOrd="7" destOrd="0" presId="urn:microsoft.com/office/officeart/2005/8/layout/target3"/>
    <dgm:cxn modelId="{F1C0F990-3928-4985-8FB0-AC64EE78710C}" type="presParOf" srcId="{35715C16-3E54-418A-A753-AD201E7C458C}" destId="{73ED1294-1C5A-4EFB-8570-5E622D22CA5A}" srcOrd="8" destOrd="0" presId="urn:microsoft.com/office/officeart/2005/8/layout/target3"/>
    <dgm:cxn modelId="{4DACBABA-A64D-407F-A03A-7E63FDA6A4E6}" type="presParOf" srcId="{35715C16-3E54-418A-A753-AD201E7C458C}" destId="{4CF9060E-7071-4F46-BDD1-6EF87A580196}" srcOrd="9" destOrd="0" presId="urn:microsoft.com/office/officeart/2005/8/layout/target3"/>
    <dgm:cxn modelId="{45986C78-C02C-4712-A6E3-78F662FC576E}" type="presParOf" srcId="{35715C16-3E54-418A-A753-AD201E7C458C}" destId="{EBE583F8-BB0A-4436-9A9A-BDD7C050738C}" srcOrd="10" destOrd="0" presId="urn:microsoft.com/office/officeart/2005/8/layout/target3"/>
    <dgm:cxn modelId="{2C2FE746-A66D-47C3-89E2-62D6279E1C91}" type="presParOf" srcId="{35715C16-3E54-418A-A753-AD201E7C458C}" destId="{DB0D2CD6-0428-45F0-AC61-E7DF4D1B047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940715-CDCC-4ABE-AB21-9C091C75A71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F50A65DB-B3EC-4084-ACF7-5E97C7A0308A}">
      <dgm:prSet/>
      <dgm:spPr/>
      <dgm:t>
        <a:bodyPr/>
        <a:lstStyle/>
        <a:p>
          <a:pPr algn="ctr" rtl="0"/>
          <a:r>
            <a:rPr lang="nl-NL" b="1" smtClean="0"/>
            <a:t>Ontsnappingssnelheid V</a:t>
          </a:r>
          <a:endParaRPr lang="nl-NL"/>
        </a:p>
      </dgm:t>
    </dgm:pt>
    <dgm:pt modelId="{10B91999-6AEB-43AF-8038-1268711EC06C}" type="parTrans" cxnId="{CC62416F-E0FA-4119-9BD7-74454C13E5C5}">
      <dgm:prSet/>
      <dgm:spPr/>
      <dgm:t>
        <a:bodyPr/>
        <a:lstStyle/>
        <a:p>
          <a:endParaRPr lang="nl-NL"/>
        </a:p>
      </dgm:t>
    </dgm:pt>
    <dgm:pt modelId="{40B5EDBE-7BBC-4528-A44A-FEC6AD252ABB}" type="sibTrans" cxnId="{CC62416F-E0FA-4119-9BD7-74454C13E5C5}">
      <dgm:prSet/>
      <dgm:spPr/>
      <dgm:t>
        <a:bodyPr/>
        <a:lstStyle/>
        <a:p>
          <a:endParaRPr lang="nl-NL"/>
        </a:p>
      </dgm:t>
    </dgm:pt>
    <dgm:pt modelId="{3F2F2670-4D85-4AEE-8A97-1D4197582F52}" type="pres">
      <dgm:prSet presAssocID="{C9940715-CDCC-4ABE-AB21-9C091C75A7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8F2C9C2-EC86-4C43-9C6D-8DF7659CDC19}" type="pres">
      <dgm:prSet presAssocID="{F50A65DB-B3EC-4084-ACF7-5E97C7A030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C62416F-E0FA-4119-9BD7-74454C13E5C5}" srcId="{C9940715-CDCC-4ABE-AB21-9C091C75A71C}" destId="{F50A65DB-B3EC-4084-ACF7-5E97C7A0308A}" srcOrd="0" destOrd="0" parTransId="{10B91999-6AEB-43AF-8038-1268711EC06C}" sibTransId="{40B5EDBE-7BBC-4528-A44A-FEC6AD252ABB}"/>
    <dgm:cxn modelId="{176EC99F-498B-49EF-92A1-3D32EFB17EA0}" type="presOf" srcId="{C9940715-CDCC-4ABE-AB21-9C091C75A71C}" destId="{3F2F2670-4D85-4AEE-8A97-1D4197582F52}" srcOrd="0" destOrd="0" presId="urn:microsoft.com/office/officeart/2005/8/layout/vList2"/>
    <dgm:cxn modelId="{E8C96F65-53DD-4EE6-98C1-5A5AF219225D}" type="presOf" srcId="{F50A65DB-B3EC-4084-ACF7-5E97C7A0308A}" destId="{18F2C9C2-EC86-4C43-9C6D-8DF7659CDC19}" srcOrd="0" destOrd="0" presId="urn:microsoft.com/office/officeart/2005/8/layout/vList2"/>
    <dgm:cxn modelId="{9CBC2FA0-6116-459D-A441-78B0264985E2}" type="presParOf" srcId="{3F2F2670-4D85-4AEE-8A97-1D4197582F52}" destId="{18F2C9C2-EC86-4C43-9C6D-8DF7659CDC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34C72B-B3A0-4876-84A9-3C737D10315E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92EC6A8-2D0A-47B4-967C-F4D0F55B4E82}">
      <dgm:prSet custT="1"/>
      <dgm:spPr/>
      <dgm:t>
        <a:bodyPr/>
        <a:lstStyle/>
        <a:p>
          <a:pPr rtl="0"/>
          <a:r>
            <a:rPr lang="nl-NL" sz="2000" b="1" dirty="0" smtClean="0"/>
            <a:t>Ontsnappingssnelheid: snelheid om aan zwaartekracht te ontsnappen</a:t>
          </a:r>
          <a:endParaRPr lang="nl-NL" sz="2000" b="1" dirty="0"/>
        </a:p>
      </dgm:t>
    </dgm:pt>
    <dgm:pt modelId="{DE34F3AA-0713-40E0-AC3D-0B694049E344}" type="parTrans" cxnId="{4AF3E080-BFCF-447A-9F0E-6C438D3BEB81}">
      <dgm:prSet/>
      <dgm:spPr/>
      <dgm:t>
        <a:bodyPr/>
        <a:lstStyle/>
        <a:p>
          <a:endParaRPr lang="nl-NL" b="1"/>
        </a:p>
      </dgm:t>
    </dgm:pt>
    <dgm:pt modelId="{6B4F20DB-BD5D-40FC-B35B-40339CDECF31}" type="sibTrans" cxnId="{4AF3E080-BFCF-447A-9F0E-6C438D3BEB81}">
      <dgm:prSet/>
      <dgm:spPr/>
      <dgm:t>
        <a:bodyPr/>
        <a:lstStyle/>
        <a:p>
          <a:endParaRPr lang="nl-NL" b="1"/>
        </a:p>
      </dgm:t>
    </dgm:pt>
    <dgm:pt modelId="{B03B3CB1-BB84-4DF3-9A1C-F38776DC583A}">
      <dgm:prSet custT="1"/>
      <dgm:spPr/>
      <dgm:t>
        <a:bodyPr/>
        <a:lstStyle/>
        <a:p>
          <a:pPr rtl="0"/>
          <a:r>
            <a:rPr lang="nl-NL" sz="2000" b="1" dirty="0" smtClean="0"/>
            <a:t>Op het aardoppervlak: 9,8 N/kg</a:t>
          </a:r>
          <a:endParaRPr lang="nl-NL" sz="2000" b="1" dirty="0"/>
        </a:p>
      </dgm:t>
    </dgm:pt>
    <dgm:pt modelId="{BEF50C7C-06A7-42F2-985D-025EDB9ED623}" type="parTrans" cxnId="{7BE07F58-C1DA-4564-9B77-419C30DEC6AD}">
      <dgm:prSet/>
      <dgm:spPr/>
      <dgm:t>
        <a:bodyPr/>
        <a:lstStyle/>
        <a:p>
          <a:endParaRPr lang="nl-NL" b="1"/>
        </a:p>
      </dgm:t>
    </dgm:pt>
    <dgm:pt modelId="{7AB5DEE8-9645-4160-A1DE-998A8BFFF728}" type="sibTrans" cxnId="{7BE07F58-C1DA-4564-9B77-419C30DEC6AD}">
      <dgm:prSet/>
      <dgm:spPr/>
      <dgm:t>
        <a:bodyPr/>
        <a:lstStyle/>
        <a:p>
          <a:endParaRPr lang="nl-NL" b="1"/>
        </a:p>
      </dgm:t>
    </dgm:pt>
    <dgm:pt modelId="{94EA8AEA-4589-4375-9249-3B19BEB27834}">
      <dgm:prSet custT="1"/>
      <dgm:spPr/>
      <dgm:t>
        <a:bodyPr/>
        <a:lstStyle/>
        <a:p>
          <a:pPr rtl="0"/>
          <a:r>
            <a:rPr lang="nl-NL" sz="2000" b="1" dirty="0" smtClean="0"/>
            <a:t>Ontsnappingssnelheid: 11km/sec</a:t>
          </a:r>
          <a:endParaRPr lang="nl-NL" sz="2000" b="1" dirty="0"/>
        </a:p>
      </dgm:t>
    </dgm:pt>
    <dgm:pt modelId="{8635A12D-6730-4B4D-B9A4-97BBD4845FC9}" type="parTrans" cxnId="{20ADE8F1-6F48-4A5D-96D0-B46874B986D4}">
      <dgm:prSet/>
      <dgm:spPr/>
      <dgm:t>
        <a:bodyPr/>
        <a:lstStyle/>
        <a:p>
          <a:endParaRPr lang="nl-NL" b="1"/>
        </a:p>
      </dgm:t>
    </dgm:pt>
    <dgm:pt modelId="{56D7F789-AD24-4918-8EB3-303507B32E45}" type="sibTrans" cxnId="{20ADE8F1-6F48-4A5D-96D0-B46874B986D4}">
      <dgm:prSet/>
      <dgm:spPr/>
      <dgm:t>
        <a:bodyPr/>
        <a:lstStyle/>
        <a:p>
          <a:endParaRPr lang="nl-NL" b="1"/>
        </a:p>
      </dgm:t>
    </dgm:pt>
    <dgm:pt modelId="{A0977839-54BD-45E5-9B6D-7F1EC213A123}">
      <dgm:prSet custT="1"/>
      <dgm:spPr/>
      <dgm:t>
        <a:bodyPr/>
        <a:lstStyle/>
        <a:p>
          <a:pPr rtl="0"/>
          <a:r>
            <a:rPr lang="nl-NL" sz="2000" b="1" dirty="0" smtClean="0"/>
            <a:t>Versnelling langzaam opbouwen, anders word je doodgedrukt</a:t>
          </a:r>
          <a:endParaRPr lang="nl-NL" sz="2000" b="1" dirty="0"/>
        </a:p>
      </dgm:t>
    </dgm:pt>
    <dgm:pt modelId="{152BA013-91B5-4699-9042-BB7477B3EF62}" type="parTrans" cxnId="{49F2051D-F997-4392-8CAB-174F61664A08}">
      <dgm:prSet/>
      <dgm:spPr/>
      <dgm:t>
        <a:bodyPr/>
        <a:lstStyle/>
        <a:p>
          <a:endParaRPr lang="nl-NL" b="1"/>
        </a:p>
      </dgm:t>
    </dgm:pt>
    <dgm:pt modelId="{1ACE7EC3-8C3F-4B90-A451-C0D6420A513F}" type="sibTrans" cxnId="{49F2051D-F997-4392-8CAB-174F61664A08}">
      <dgm:prSet/>
      <dgm:spPr/>
      <dgm:t>
        <a:bodyPr/>
        <a:lstStyle/>
        <a:p>
          <a:endParaRPr lang="nl-NL" b="1"/>
        </a:p>
      </dgm:t>
    </dgm:pt>
    <dgm:pt modelId="{67D60EC7-6375-406D-B562-1F9C16F50D19}">
      <dgm:prSet custT="1"/>
      <dgm:spPr/>
      <dgm:t>
        <a:bodyPr/>
        <a:lstStyle/>
        <a:p>
          <a:pPr rtl="0"/>
          <a:r>
            <a:rPr lang="nl-NL" sz="2000" b="1" dirty="0" smtClean="0"/>
            <a:t>G-krachten zijn dan te groot </a:t>
          </a:r>
          <a:endParaRPr lang="nl-NL" sz="2000" b="1" dirty="0"/>
        </a:p>
      </dgm:t>
    </dgm:pt>
    <dgm:pt modelId="{796ED7A2-7CFC-4F54-BE85-46FD17F529D2}" type="parTrans" cxnId="{E98BC6DC-B121-44FE-B3B0-022AAB47D074}">
      <dgm:prSet/>
      <dgm:spPr/>
      <dgm:t>
        <a:bodyPr/>
        <a:lstStyle/>
        <a:p>
          <a:endParaRPr lang="nl-NL" b="1"/>
        </a:p>
      </dgm:t>
    </dgm:pt>
    <dgm:pt modelId="{330EB8E6-C80D-40A8-AEE5-1BB8CFD4E2F9}" type="sibTrans" cxnId="{E98BC6DC-B121-44FE-B3B0-022AAB47D074}">
      <dgm:prSet/>
      <dgm:spPr/>
      <dgm:t>
        <a:bodyPr/>
        <a:lstStyle/>
        <a:p>
          <a:endParaRPr lang="nl-NL" b="1"/>
        </a:p>
      </dgm:t>
    </dgm:pt>
    <dgm:pt modelId="{802FC7E3-9E6A-46F7-B60A-FF9E6587137B}" type="pres">
      <dgm:prSet presAssocID="{EE34C72B-B3A0-4876-84A9-3C737D10315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0F4BD9FF-CC9D-45EB-94FD-08D35CA9015E}" type="pres">
      <dgm:prSet presAssocID="{EE34C72B-B3A0-4876-84A9-3C737D10315E}" presName="pyramid" presStyleLbl="node1" presStyleIdx="0" presStyleCnt="1"/>
      <dgm:spPr/>
    </dgm:pt>
    <dgm:pt modelId="{4BF157A1-DDCD-442B-A9D8-B1836AA030FB}" type="pres">
      <dgm:prSet presAssocID="{EE34C72B-B3A0-4876-84A9-3C737D10315E}" presName="theList" presStyleCnt="0"/>
      <dgm:spPr/>
    </dgm:pt>
    <dgm:pt modelId="{95157619-2B3E-4D70-8B53-50F52F07B111}" type="pres">
      <dgm:prSet presAssocID="{D92EC6A8-2D0A-47B4-967C-F4D0F55B4E82}" presName="aNode" presStyleLbl="fgAcc1" presStyleIdx="0" presStyleCnt="5" custScaleX="13276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F670BE9-6675-4604-B729-28055E74A229}" type="pres">
      <dgm:prSet presAssocID="{D92EC6A8-2D0A-47B4-967C-F4D0F55B4E82}" presName="aSpace" presStyleCnt="0"/>
      <dgm:spPr/>
    </dgm:pt>
    <dgm:pt modelId="{7148C99D-4C06-479E-B7CE-B5FC062DBD72}" type="pres">
      <dgm:prSet presAssocID="{B03B3CB1-BB84-4DF3-9A1C-F38776DC583A}" presName="aNode" presStyleLbl="fgAcc1" presStyleIdx="1" presStyleCnt="5" custScaleX="13059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6328E3-1883-45E7-9189-93C0CB491F86}" type="pres">
      <dgm:prSet presAssocID="{B03B3CB1-BB84-4DF3-9A1C-F38776DC583A}" presName="aSpace" presStyleCnt="0"/>
      <dgm:spPr/>
    </dgm:pt>
    <dgm:pt modelId="{F08D96E5-FE33-4D8C-965C-365680AF9076}" type="pres">
      <dgm:prSet presAssocID="{94EA8AEA-4589-4375-9249-3B19BEB27834}" presName="aNode" presStyleLbl="fgAcc1" presStyleIdx="2" presStyleCnt="5" custScaleX="13059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7FE8D91-31EB-433D-B661-5279C74BAC4A}" type="pres">
      <dgm:prSet presAssocID="{94EA8AEA-4589-4375-9249-3B19BEB27834}" presName="aSpace" presStyleCnt="0"/>
      <dgm:spPr/>
    </dgm:pt>
    <dgm:pt modelId="{6379AC49-4AFB-4BCF-84D2-56AD144E9743}" type="pres">
      <dgm:prSet presAssocID="{A0977839-54BD-45E5-9B6D-7F1EC213A123}" presName="aNode" presStyleLbl="fgAcc1" presStyleIdx="3" presStyleCnt="5" custScaleX="130595" custLinFactNeighborX="-459" custLinFactNeighborY="1192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91720B-9BF5-4333-BC65-FE9410E26FA2}" type="pres">
      <dgm:prSet presAssocID="{A0977839-54BD-45E5-9B6D-7F1EC213A123}" presName="aSpace" presStyleCnt="0"/>
      <dgm:spPr/>
    </dgm:pt>
    <dgm:pt modelId="{C7B9882B-9DD1-4774-8385-B86ABD65BA14}" type="pres">
      <dgm:prSet presAssocID="{67D60EC7-6375-406D-B562-1F9C16F50D19}" presName="aNode" presStyleLbl="fgAcc1" presStyleIdx="4" presStyleCnt="5" custScaleX="13059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4702F2-194C-462C-B2FD-0AD17C8B12F0}" type="pres">
      <dgm:prSet presAssocID="{67D60EC7-6375-406D-B562-1F9C16F50D19}" presName="aSpace" presStyleCnt="0"/>
      <dgm:spPr/>
    </dgm:pt>
  </dgm:ptLst>
  <dgm:cxnLst>
    <dgm:cxn modelId="{D254B59E-5759-4F33-9AA4-6926A218B365}" type="presOf" srcId="{EE34C72B-B3A0-4876-84A9-3C737D10315E}" destId="{802FC7E3-9E6A-46F7-B60A-FF9E6587137B}" srcOrd="0" destOrd="0" presId="urn:microsoft.com/office/officeart/2005/8/layout/pyramid2"/>
    <dgm:cxn modelId="{7BE07F58-C1DA-4564-9B77-419C30DEC6AD}" srcId="{EE34C72B-B3A0-4876-84A9-3C737D10315E}" destId="{B03B3CB1-BB84-4DF3-9A1C-F38776DC583A}" srcOrd="1" destOrd="0" parTransId="{BEF50C7C-06A7-42F2-985D-025EDB9ED623}" sibTransId="{7AB5DEE8-9645-4160-A1DE-998A8BFFF728}"/>
    <dgm:cxn modelId="{813CA002-1BEC-4713-B1FD-FF86C9EA4CAA}" type="presOf" srcId="{67D60EC7-6375-406D-B562-1F9C16F50D19}" destId="{C7B9882B-9DD1-4774-8385-B86ABD65BA14}" srcOrd="0" destOrd="0" presId="urn:microsoft.com/office/officeart/2005/8/layout/pyramid2"/>
    <dgm:cxn modelId="{49F2051D-F997-4392-8CAB-174F61664A08}" srcId="{EE34C72B-B3A0-4876-84A9-3C737D10315E}" destId="{A0977839-54BD-45E5-9B6D-7F1EC213A123}" srcOrd="3" destOrd="0" parTransId="{152BA013-91B5-4699-9042-BB7477B3EF62}" sibTransId="{1ACE7EC3-8C3F-4B90-A451-C0D6420A513F}"/>
    <dgm:cxn modelId="{4AF3E080-BFCF-447A-9F0E-6C438D3BEB81}" srcId="{EE34C72B-B3A0-4876-84A9-3C737D10315E}" destId="{D92EC6A8-2D0A-47B4-967C-F4D0F55B4E82}" srcOrd="0" destOrd="0" parTransId="{DE34F3AA-0713-40E0-AC3D-0B694049E344}" sibTransId="{6B4F20DB-BD5D-40FC-B35B-40339CDECF31}"/>
    <dgm:cxn modelId="{E98BC6DC-B121-44FE-B3B0-022AAB47D074}" srcId="{EE34C72B-B3A0-4876-84A9-3C737D10315E}" destId="{67D60EC7-6375-406D-B562-1F9C16F50D19}" srcOrd="4" destOrd="0" parTransId="{796ED7A2-7CFC-4F54-BE85-46FD17F529D2}" sibTransId="{330EB8E6-C80D-40A8-AEE5-1BB8CFD4E2F9}"/>
    <dgm:cxn modelId="{14AEE578-F2EE-4210-846D-52E60AE80B39}" type="presOf" srcId="{D92EC6A8-2D0A-47B4-967C-F4D0F55B4E82}" destId="{95157619-2B3E-4D70-8B53-50F52F07B111}" srcOrd="0" destOrd="0" presId="urn:microsoft.com/office/officeart/2005/8/layout/pyramid2"/>
    <dgm:cxn modelId="{AD162DDD-E304-40BF-BD40-97A1B2162396}" type="presOf" srcId="{A0977839-54BD-45E5-9B6D-7F1EC213A123}" destId="{6379AC49-4AFB-4BCF-84D2-56AD144E9743}" srcOrd="0" destOrd="0" presId="urn:microsoft.com/office/officeart/2005/8/layout/pyramid2"/>
    <dgm:cxn modelId="{9E329979-63A7-4290-9FB4-CD954CC51E96}" type="presOf" srcId="{94EA8AEA-4589-4375-9249-3B19BEB27834}" destId="{F08D96E5-FE33-4D8C-965C-365680AF9076}" srcOrd="0" destOrd="0" presId="urn:microsoft.com/office/officeart/2005/8/layout/pyramid2"/>
    <dgm:cxn modelId="{20ADE8F1-6F48-4A5D-96D0-B46874B986D4}" srcId="{EE34C72B-B3A0-4876-84A9-3C737D10315E}" destId="{94EA8AEA-4589-4375-9249-3B19BEB27834}" srcOrd="2" destOrd="0" parTransId="{8635A12D-6730-4B4D-B9A4-97BBD4845FC9}" sibTransId="{56D7F789-AD24-4918-8EB3-303507B32E45}"/>
    <dgm:cxn modelId="{977E17BD-5781-494C-85C2-C16984CADE3F}" type="presOf" srcId="{B03B3CB1-BB84-4DF3-9A1C-F38776DC583A}" destId="{7148C99D-4C06-479E-B7CE-B5FC062DBD72}" srcOrd="0" destOrd="0" presId="urn:microsoft.com/office/officeart/2005/8/layout/pyramid2"/>
    <dgm:cxn modelId="{DBDC2901-24BC-4C0E-B20C-19634DB4A455}" type="presParOf" srcId="{802FC7E3-9E6A-46F7-B60A-FF9E6587137B}" destId="{0F4BD9FF-CC9D-45EB-94FD-08D35CA9015E}" srcOrd="0" destOrd="0" presId="urn:microsoft.com/office/officeart/2005/8/layout/pyramid2"/>
    <dgm:cxn modelId="{FF0446C5-F56D-4964-BD8C-C118F2E7B8E0}" type="presParOf" srcId="{802FC7E3-9E6A-46F7-B60A-FF9E6587137B}" destId="{4BF157A1-DDCD-442B-A9D8-B1836AA030FB}" srcOrd="1" destOrd="0" presId="urn:microsoft.com/office/officeart/2005/8/layout/pyramid2"/>
    <dgm:cxn modelId="{C41527F0-57C6-4767-A299-CBA04F34B641}" type="presParOf" srcId="{4BF157A1-DDCD-442B-A9D8-B1836AA030FB}" destId="{95157619-2B3E-4D70-8B53-50F52F07B111}" srcOrd="0" destOrd="0" presId="urn:microsoft.com/office/officeart/2005/8/layout/pyramid2"/>
    <dgm:cxn modelId="{296CEC9F-5D57-4EA5-9942-03BBEACFC0CE}" type="presParOf" srcId="{4BF157A1-DDCD-442B-A9D8-B1836AA030FB}" destId="{1F670BE9-6675-4604-B729-28055E74A229}" srcOrd="1" destOrd="0" presId="urn:microsoft.com/office/officeart/2005/8/layout/pyramid2"/>
    <dgm:cxn modelId="{B222A531-F385-4FFD-8B80-1BC16399BBF6}" type="presParOf" srcId="{4BF157A1-DDCD-442B-A9D8-B1836AA030FB}" destId="{7148C99D-4C06-479E-B7CE-B5FC062DBD72}" srcOrd="2" destOrd="0" presId="urn:microsoft.com/office/officeart/2005/8/layout/pyramid2"/>
    <dgm:cxn modelId="{B742CB8E-9E51-41BC-A226-8983A363E9BE}" type="presParOf" srcId="{4BF157A1-DDCD-442B-A9D8-B1836AA030FB}" destId="{166328E3-1883-45E7-9189-93C0CB491F86}" srcOrd="3" destOrd="0" presId="urn:microsoft.com/office/officeart/2005/8/layout/pyramid2"/>
    <dgm:cxn modelId="{CEE02ED6-4D15-477F-B24B-18060F435210}" type="presParOf" srcId="{4BF157A1-DDCD-442B-A9D8-B1836AA030FB}" destId="{F08D96E5-FE33-4D8C-965C-365680AF9076}" srcOrd="4" destOrd="0" presId="urn:microsoft.com/office/officeart/2005/8/layout/pyramid2"/>
    <dgm:cxn modelId="{31B21F1F-38AD-4E78-AA59-0BFC67B5ED61}" type="presParOf" srcId="{4BF157A1-DDCD-442B-A9D8-B1836AA030FB}" destId="{37FE8D91-31EB-433D-B661-5279C74BAC4A}" srcOrd="5" destOrd="0" presId="urn:microsoft.com/office/officeart/2005/8/layout/pyramid2"/>
    <dgm:cxn modelId="{344ADC3F-1C44-459F-ADB2-A16260896F32}" type="presParOf" srcId="{4BF157A1-DDCD-442B-A9D8-B1836AA030FB}" destId="{6379AC49-4AFB-4BCF-84D2-56AD144E9743}" srcOrd="6" destOrd="0" presId="urn:microsoft.com/office/officeart/2005/8/layout/pyramid2"/>
    <dgm:cxn modelId="{A3BF1977-8C34-4DFD-93DE-F05FC61E0408}" type="presParOf" srcId="{4BF157A1-DDCD-442B-A9D8-B1836AA030FB}" destId="{0D91720B-9BF5-4333-BC65-FE9410E26FA2}" srcOrd="7" destOrd="0" presId="urn:microsoft.com/office/officeart/2005/8/layout/pyramid2"/>
    <dgm:cxn modelId="{26093E75-A3AA-4A78-9F7D-CEC3BF5A7E15}" type="presParOf" srcId="{4BF157A1-DDCD-442B-A9D8-B1836AA030FB}" destId="{C7B9882B-9DD1-4774-8385-B86ABD65BA14}" srcOrd="8" destOrd="0" presId="urn:microsoft.com/office/officeart/2005/8/layout/pyramid2"/>
    <dgm:cxn modelId="{A01FA303-4130-4450-A011-1A4FA22E98B5}" type="presParOf" srcId="{4BF157A1-DDCD-442B-A9D8-B1836AA030FB}" destId="{3E4702F2-194C-462C-B2FD-0AD17C8B12F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AD6376-D28B-481D-B4B4-19C1D198FC4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718F604F-860E-4640-9446-2A1CBB7586B7}">
      <dgm:prSet/>
      <dgm:spPr/>
      <dgm:t>
        <a:bodyPr/>
        <a:lstStyle/>
        <a:p>
          <a:pPr algn="ctr" rtl="0"/>
          <a:r>
            <a:rPr lang="nl-NL" b="1" smtClean="0"/>
            <a:t>Ontsnappingssnelheid VI</a:t>
          </a:r>
          <a:endParaRPr lang="nl-NL"/>
        </a:p>
      </dgm:t>
    </dgm:pt>
    <dgm:pt modelId="{3523CFF2-8517-44D2-B182-81B738C49B9A}" type="parTrans" cxnId="{004C6AC8-48FB-43F9-A0D0-DFEC4467D5AC}">
      <dgm:prSet/>
      <dgm:spPr/>
      <dgm:t>
        <a:bodyPr/>
        <a:lstStyle/>
        <a:p>
          <a:endParaRPr lang="nl-NL"/>
        </a:p>
      </dgm:t>
    </dgm:pt>
    <dgm:pt modelId="{90A29E96-8CD8-4749-8CD1-8150ABBD7814}" type="sibTrans" cxnId="{004C6AC8-48FB-43F9-A0D0-DFEC4467D5AC}">
      <dgm:prSet/>
      <dgm:spPr/>
      <dgm:t>
        <a:bodyPr/>
        <a:lstStyle/>
        <a:p>
          <a:endParaRPr lang="nl-NL"/>
        </a:p>
      </dgm:t>
    </dgm:pt>
    <dgm:pt modelId="{816FCFA2-3894-4D35-A20B-B0162EF1A78E}" type="pres">
      <dgm:prSet presAssocID="{60AD6376-D28B-481D-B4B4-19C1D198FC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F15C619-F55C-4C40-B643-FB9D6B67C74D}" type="pres">
      <dgm:prSet presAssocID="{718F604F-860E-4640-9446-2A1CBB7586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74D23D3-E2B0-42FC-84C6-E61032DC462B}" type="presOf" srcId="{718F604F-860E-4640-9446-2A1CBB7586B7}" destId="{4F15C619-F55C-4C40-B643-FB9D6B67C74D}" srcOrd="0" destOrd="0" presId="urn:microsoft.com/office/officeart/2005/8/layout/vList2"/>
    <dgm:cxn modelId="{435A0547-219F-47BB-9B52-EA59B2A01F2C}" type="presOf" srcId="{60AD6376-D28B-481D-B4B4-19C1D198FC4F}" destId="{816FCFA2-3894-4D35-A20B-B0162EF1A78E}" srcOrd="0" destOrd="0" presId="urn:microsoft.com/office/officeart/2005/8/layout/vList2"/>
    <dgm:cxn modelId="{004C6AC8-48FB-43F9-A0D0-DFEC4467D5AC}" srcId="{60AD6376-D28B-481D-B4B4-19C1D198FC4F}" destId="{718F604F-860E-4640-9446-2A1CBB7586B7}" srcOrd="0" destOrd="0" parTransId="{3523CFF2-8517-44D2-B182-81B738C49B9A}" sibTransId="{90A29E96-8CD8-4749-8CD1-8150ABBD7814}"/>
    <dgm:cxn modelId="{3B1915A9-4C47-44F7-9CD0-83D533E52C08}" type="presParOf" srcId="{816FCFA2-3894-4D35-A20B-B0162EF1A78E}" destId="{4F15C619-F55C-4C40-B643-FB9D6B67C7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8452427-2246-4886-9C59-A6E01423513A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9640BF5-2181-45D9-BBD3-4BE98D3DC43D}">
      <dgm:prSet/>
      <dgm:spPr/>
      <dgm:t>
        <a:bodyPr/>
        <a:lstStyle/>
        <a:p>
          <a:pPr algn="ctr" rtl="0"/>
          <a:r>
            <a:rPr lang="nl-NL" b="1" dirty="0" smtClean="0"/>
            <a:t>Saturnusraket (Apollo missies) is 110 meter hoog</a:t>
          </a:r>
          <a:endParaRPr lang="nl-NL" b="1" dirty="0"/>
        </a:p>
      </dgm:t>
    </dgm:pt>
    <dgm:pt modelId="{1821E3C2-D73C-4C04-A550-2D9C6A2EE983}" type="parTrans" cxnId="{E4456A14-817D-402E-A524-3AA5B35686D8}">
      <dgm:prSet/>
      <dgm:spPr/>
      <dgm:t>
        <a:bodyPr/>
        <a:lstStyle/>
        <a:p>
          <a:pPr algn="ctr"/>
          <a:endParaRPr lang="nl-NL" b="1"/>
        </a:p>
      </dgm:t>
    </dgm:pt>
    <dgm:pt modelId="{6C99640F-4EA4-40B7-B25F-E41341AA85A4}" type="sibTrans" cxnId="{E4456A14-817D-402E-A524-3AA5B35686D8}">
      <dgm:prSet/>
      <dgm:spPr/>
      <dgm:t>
        <a:bodyPr/>
        <a:lstStyle/>
        <a:p>
          <a:pPr algn="ctr"/>
          <a:endParaRPr lang="nl-NL" b="1"/>
        </a:p>
      </dgm:t>
    </dgm:pt>
    <dgm:pt modelId="{767D3F9F-234C-4284-86BA-8F25E910AD3E}">
      <dgm:prSet/>
      <dgm:spPr/>
      <dgm:t>
        <a:bodyPr/>
        <a:lstStyle/>
        <a:p>
          <a:pPr algn="ctr" rtl="0"/>
          <a:r>
            <a:rPr lang="nl-NL" b="1" dirty="0" smtClean="0"/>
            <a:t>Elke motor verbruikt 2,6 kubieke meter brandstof per seconde (x 5) </a:t>
          </a:r>
          <a:r>
            <a:rPr lang="nl-NL" b="1" dirty="0" smtClean="0">
              <a:sym typeface="Wingdings"/>
            </a:rPr>
            <a:t></a:t>
          </a:r>
          <a:r>
            <a:rPr lang="nl-NL" b="1" dirty="0" smtClean="0"/>
            <a:t> 160 miljoen pk</a:t>
          </a:r>
          <a:endParaRPr lang="nl-NL" b="1" dirty="0"/>
        </a:p>
      </dgm:t>
    </dgm:pt>
    <dgm:pt modelId="{EE1A8270-C469-49A6-8BF6-E68A30FF4195}" type="parTrans" cxnId="{69A50EE6-4D5B-4B6C-BBFB-8517B7200DA1}">
      <dgm:prSet/>
      <dgm:spPr/>
      <dgm:t>
        <a:bodyPr/>
        <a:lstStyle/>
        <a:p>
          <a:pPr algn="ctr"/>
          <a:endParaRPr lang="nl-NL" b="1"/>
        </a:p>
      </dgm:t>
    </dgm:pt>
    <dgm:pt modelId="{85F9156C-11BF-4595-A707-2CA12E721416}" type="sibTrans" cxnId="{69A50EE6-4D5B-4B6C-BBFB-8517B7200DA1}">
      <dgm:prSet/>
      <dgm:spPr/>
      <dgm:t>
        <a:bodyPr/>
        <a:lstStyle/>
        <a:p>
          <a:pPr algn="ctr"/>
          <a:endParaRPr lang="nl-NL" b="1"/>
        </a:p>
      </dgm:t>
    </dgm:pt>
    <dgm:pt modelId="{1CCD4ADC-D071-408C-8049-907EAD67406B}" type="pres">
      <dgm:prSet presAssocID="{78452427-2246-4886-9C59-A6E0142351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91EBFC0-5159-44DC-9698-587272254F0A}" type="pres">
      <dgm:prSet presAssocID="{A9640BF5-2181-45D9-BBD3-4BE98D3DC43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D7B354-7050-44EE-A7CC-760946A432ED}" type="pres">
      <dgm:prSet presAssocID="{6C99640F-4EA4-40B7-B25F-E41341AA85A4}" presName="sibTrans" presStyleCnt="0"/>
      <dgm:spPr/>
    </dgm:pt>
    <dgm:pt modelId="{69C72FFA-298F-4F0C-BCF7-20E038910771}" type="pres">
      <dgm:prSet presAssocID="{767D3F9F-234C-4284-86BA-8F25E910AD3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9A50EE6-4D5B-4B6C-BBFB-8517B7200DA1}" srcId="{78452427-2246-4886-9C59-A6E01423513A}" destId="{767D3F9F-234C-4284-86BA-8F25E910AD3E}" srcOrd="1" destOrd="0" parTransId="{EE1A8270-C469-49A6-8BF6-E68A30FF4195}" sibTransId="{85F9156C-11BF-4595-A707-2CA12E721416}"/>
    <dgm:cxn modelId="{FC4A3EAB-CC15-40A1-89D8-76E0B7705EEB}" type="presOf" srcId="{78452427-2246-4886-9C59-A6E01423513A}" destId="{1CCD4ADC-D071-408C-8049-907EAD67406B}" srcOrd="0" destOrd="0" presId="urn:microsoft.com/office/officeart/2005/8/layout/hList6"/>
    <dgm:cxn modelId="{B17BA917-048E-474F-B205-59EE4C3CF8D7}" type="presOf" srcId="{A9640BF5-2181-45D9-BBD3-4BE98D3DC43D}" destId="{391EBFC0-5159-44DC-9698-587272254F0A}" srcOrd="0" destOrd="0" presId="urn:microsoft.com/office/officeart/2005/8/layout/hList6"/>
    <dgm:cxn modelId="{E4456A14-817D-402E-A524-3AA5B35686D8}" srcId="{78452427-2246-4886-9C59-A6E01423513A}" destId="{A9640BF5-2181-45D9-BBD3-4BE98D3DC43D}" srcOrd="0" destOrd="0" parTransId="{1821E3C2-D73C-4C04-A550-2D9C6A2EE983}" sibTransId="{6C99640F-4EA4-40B7-B25F-E41341AA85A4}"/>
    <dgm:cxn modelId="{ABCACE54-3E22-4516-B7D6-99676C8B1C76}" type="presOf" srcId="{767D3F9F-234C-4284-86BA-8F25E910AD3E}" destId="{69C72FFA-298F-4F0C-BCF7-20E038910771}" srcOrd="0" destOrd="0" presId="urn:microsoft.com/office/officeart/2005/8/layout/hList6"/>
    <dgm:cxn modelId="{F0EAB9CC-1F4C-452F-90A9-02887B11B3A7}" type="presParOf" srcId="{1CCD4ADC-D071-408C-8049-907EAD67406B}" destId="{391EBFC0-5159-44DC-9698-587272254F0A}" srcOrd="0" destOrd="0" presId="urn:microsoft.com/office/officeart/2005/8/layout/hList6"/>
    <dgm:cxn modelId="{CA5751D8-256E-4B3D-BC0F-BB19A864A3B1}" type="presParOf" srcId="{1CCD4ADC-D071-408C-8049-907EAD67406B}" destId="{C0D7B354-7050-44EE-A7CC-760946A432ED}" srcOrd="1" destOrd="0" presId="urn:microsoft.com/office/officeart/2005/8/layout/hList6"/>
    <dgm:cxn modelId="{B520BC00-7FD0-4FC2-B5C1-133D82BB7991}" type="presParOf" srcId="{1CCD4ADC-D071-408C-8049-907EAD67406B}" destId="{69C72FFA-298F-4F0C-BCF7-20E03891077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21DDCC9-C4D0-4A55-A11C-4814010CA40D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69BD6F19-CA0C-4406-BF90-79093A8A3F6E}">
      <dgm:prSet/>
      <dgm:spPr/>
      <dgm:t>
        <a:bodyPr/>
        <a:lstStyle/>
        <a:p>
          <a:pPr algn="ctr" rtl="0"/>
          <a:r>
            <a:rPr lang="nl-NL" smtClean="0"/>
            <a:t>Ontsnappingssnelheid VII</a:t>
          </a:r>
          <a:endParaRPr lang="nl-NL"/>
        </a:p>
      </dgm:t>
    </dgm:pt>
    <dgm:pt modelId="{9CBB2FBE-16F6-47B9-86CE-AB7F55EA73A0}" type="parTrans" cxnId="{29E5A637-F2EE-47CE-88AA-0B3EBD32E05D}">
      <dgm:prSet/>
      <dgm:spPr/>
      <dgm:t>
        <a:bodyPr/>
        <a:lstStyle/>
        <a:p>
          <a:endParaRPr lang="nl-NL"/>
        </a:p>
      </dgm:t>
    </dgm:pt>
    <dgm:pt modelId="{88B69D27-893B-481A-A779-5DC0A47C1831}" type="sibTrans" cxnId="{29E5A637-F2EE-47CE-88AA-0B3EBD32E05D}">
      <dgm:prSet/>
      <dgm:spPr/>
      <dgm:t>
        <a:bodyPr/>
        <a:lstStyle/>
        <a:p>
          <a:endParaRPr lang="nl-NL"/>
        </a:p>
      </dgm:t>
    </dgm:pt>
    <dgm:pt modelId="{5A5D9525-E541-4B1F-B750-1262E30C7079}" type="pres">
      <dgm:prSet presAssocID="{E21DDCC9-C4D0-4A55-A11C-4814010CA4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C4CF935-46B9-4473-BB32-17C5A644B6C2}" type="pres">
      <dgm:prSet presAssocID="{69BD6F19-CA0C-4406-BF90-79093A8A3F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9E5A637-F2EE-47CE-88AA-0B3EBD32E05D}" srcId="{E21DDCC9-C4D0-4A55-A11C-4814010CA40D}" destId="{69BD6F19-CA0C-4406-BF90-79093A8A3F6E}" srcOrd="0" destOrd="0" parTransId="{9CBB2FBE-16F6-47B9-86CE-AB7F55EA73A0}" sibTransId="{88B69D27-893B-481A-A779-5DC0A47C1831}"/>
    <dgm:cxn modelId="{479A3ABD-968D-4AA0-BE30-237B152B9DDC}" type="presOf" srcId="{69BD6F19-CA0C-4406-BF90-79093A8A3F6E}" destId="{AC4CF935-46B9-4473-BB32-17C5A644B6C2}" srcOrd="0" destOrd="0" presId="urn:microsoft.com/office/officeart/2005/8/layout/vList2"/>
    <dgm:cxn modelId="{0696DFCE-1214-4CDF-A618-C5C3573D754A}" type="presOf" srcId="{E21DDCC9-C4D0-4A55-A11C-4814010CA40D}" destId="{5A5D9525-E541-4B1F-B750-1262E30C7079}" srcOrd="0" destOrd="0" presId="urn:microsoft.com/office/officeart/2005/8/layout/vList2"/>
    <dgm:cxn modelId="{EEE7BCAB-E35E-42CD-A082-AF7FAC1899A4}" type="presParOf" srcId="{5A5D9525-E541-4B1F-B750-1262E30C7079}" destId="{AC4CF935-46B9-4473-BB32-17C5A644B6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C3DE0BB-621A-4385-A730-3DD85DD8BF4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F332670-DAD3-45A9-9E3E-9D8E3E7F07A2}">
      <dgm:prSet/>
      <dgm:spPr/>
      <dgm:t>
        <a:bodyPr/>
        <a:lstStyle/>
        <a:p>
          <a:pPr algn="ctr" rtl="0"/>
          <a:r>
            <a:rPr lang="nl-NL" b="1" smtClean="0"/>
            <a:t>Ruimtereizen I</a:t>
          </a:r>
          <a:endParaRPr lang="nl-NL"/>
        </a:p>
      </dgm:t>
    </dgm:pt>
    <dgm:pt modelId="{1AF249B8-05F1-4367-932C-6B3A8E70B93D}" type="parTrans" cxnId="{C032832D-8915-4C17-A1AE-28ABABA4BDB7}">
      <dgm:prSet/>
      <dgm:spPr/>
      <dgm:t>
        <a:bodyPr/>
        <a:lstStyle/>
        <a:p>
          <a:endParaRPr lang="nl-NL"/>
        </a:p>
      </dgm:t>
    </dgm:pt>
    <dgm:pt modelId="{9C635A76-52C5-4637-90E2-CE3BF2DC1917}" type="sibTrans" cxnId="{C032832D-8915-4C17-A1AE-28ABABA4BDB7}">
      <dgm:prSet/>
      <dgm:spPr/>
      <dgm:t>
        <a:bodyPr/>
        <a:lstStyle/>
        <a:p>
          <a:endParaRPr lang="nl-NL"/>
        </a:p>
      </dgm:t>
    </dgm:pt>
    <dgm:pt modelId="{4B2D3AC1-DCA3-4F04-B241-9F113AF20B7E}" type="pres">
      <dgm:prSet presAssocID="{DC3DE0BB-621A-4385-A730-3DD85DD8BF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C1FF0C6-E8A8-41C4-9029-604D87A0DA27}" type="pres">
      <dgm:prSet presAssocID="{CF332670-DAD3-45A9-9E3E-9D8E3E7F07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032832D-8915-4C17-A1AE-28ABABA4BDB7}" srcId="{DC3DE0BB-621A-4385-A730-3DD85DD8BF4E}" destId="{CF332670-DAD3-45A9-9E3E-9D8E3E7F07A2}" srcOrd="0" destOrd="0" parTransId="{1AF249B8-05F1-4367-932C-6B3A8E70B93D}" sibTransId="{9C635A76-52C5-4637-90E2-CE3BF2DC1917}"/>
    <dgm:cxn modelId="{3C08ACF8-28C9-494D-A099-FDEA0CCF93A4}" type="presOf" srcId="{DC3DE0BB-621A-4385-A730-3DD85DD8BF4E}" destId="{4B2D3AC1-DCA3-4F04-B241-9F113AF20B7E}" srcOrd="0" destOrd="0" presId="urn:microsoft.com/office/officeart/2005/8/layout/vList2"/>
    <dgm:cxn modelId="{2231B78F-F003-4E03-A9EB-7A85CC716AD8}" type="presOf" srcId="{CF332670-DAD3-45A9-9E3E-9D8E3E7F07A2}" destId="{7C1FF0C6-E8A8-41C4-9029-604D87A0DA27}" srcOrd="0" destOrd="0" presId="urn:microsoft.com/office/officeart/2005/8/layout/vList2"/>
    <dgm:cxn modelId="{211F5CC8-4CC2-4B21-9114-21FA6B59F905}" type="presParOf" srcId="{4B2D3AC1-DCA3-4F04-B241-9F113AF20B7E}" destId="{7C1FF0C6-E8A8-41C4-9029-604D87A0DA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3E3045E-9752-438E-A66B-54500A73855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CC92FF0-9991-4747-8546-A504BBA54F10}">
      <dgm:prSet/>
      <dgm:spPr/>
      <dgm:t>
        <a:bodyPr/>
        <a:lstStyle/>
        <a:p>
          <a:pPr algn="ctr" rtl="0"/>
          <a:r>
            <a:rPr lang="nl-NL" smtClean="0"/>
            <a:t>Wat heb je nodig?</a:t>
          </a:r>
          <a:endParaRPr lang="nl-NL"/>
        </a:p>
      </dgm:t>
    </dgm:pt>
    <dgm:pt modelId="{45CEC373-3B1D-40E6-98A6-A4E8B974033D}" type="parTrans" cxnId="{A9965C25-D0EA-4BAC-8889-1AE70AA8E0C9}">
      <dgm:prSet/>
      <dgm:spPr/>
      <dgm:t>
        <a:bodyPr/>
        <a:lstStyle/>
        <a:p>
          <a:pPr algn="ctr"/>
          <a:endParaRPr lang="nl-NL"/>
        </a:p>
      </dgm:t>
    </dgm:pt>
    <dgm:pt modelId="{F3B6C202-A373-4F0B-A872-0FCFE67AD5E8}" type="sibTrans" cxnId="{A9965C25-D0EA-4BAC-8889-1AE70AA8E0C9}">
      <dgm:prSet/>
      <dgm:spPr/>
      <dgm:t>
        <a:bodyPr/>
        <a:lstStyle/>
        <a:p>
          <a:pPr algn="ctr"/>
          <a:endParaRPr lang="nl-NL"/>
        </a:p>
      </dgm:t>
    </dgm:pt>
    <dgm:pt modelId="{2F300162-3C93-48EE-9795-2A720AD0FD55}">
      <dgm:prSet/>
      <dgm:spPr/>
      <dgm:t>
        <a:bodyPr/>
        <a:lstStyle/>
        <a:p>
          <a:pPr algn="ctr" rtl="0"/>
          <a:r>
            <a:rPr lang="nl-NL" smtClean="0"/>
            <a:t>Primaire levensbehoeften: voedsel – water – zuurstof </a:t>
          </a:r>
          <a:endParaRPr lang="nl-NL"/>
        </a:p>
      </dgm:t>
    </dgm:pt>
    <dgm:pt modelId="{BE89D5D7-D188-47D5-90EE-7E50427D29EA}" type="parTrans" cxnId="{FC1332F5-6850-402B-BA66-1540AB51B34D}">
      <dgm:prSet/>
      <dgm:spPr/>
      <dgm:t>
        <a:bodyPr/>
        <a:lstStyle/>
        <a:p>
          <a:pPr algn="ctr"/>
          <a:endParaRPr lang="nl-NL"/>
        </a:p>
      </dgm:t>
    </dgm:pt>
    <dgm:pt modelId="{53D4902C-72D0-40DF-8D4C-99C6FEF60475}" type="sibTrans" cxnId="{FC1332F5-6850-402B-BA66-1540AB51B34D}">
      <dgm:prSet/>
      <dgm:spPr/>
      <dgm:t>
        <a:bodyPr/>
        <a:lstStyle/>
        <a:p>
          <a:pPr algn="ctr"/>
          <a:endParaRPr lang="nl-NL"/>
        </a:p>
      </dgm:t>
    </dgm:pt>
    <dgm:pt modelId="{32E759E1-C249-4864-8DF9-4BB7C51DE89B}">
      <dgm:prSet/>
      <dgm:spPr/>
      <dgm:t>
        <a:bodyPr/>
        <a:lstStyle/>
        <a:p>
          <a:pPr algn="ctr" rtl="0"/>
          <a:r>
            <a:rPr lang="nl-NL" smtClean="0"/>
            <a:t>Energievoorziening: voortstuwing – techniek – verwarming – verlichting </a:t>
          </a:r>
          <a:endParaRPr lang="nl-NL"/>
        </a:p>
      </dgm:t>
    </dgm:pt>
    <dgm:pt modelId="{CA713741-5BA0-43A4-96D3-59BDE3255B9B}" type="parTrans" cxnId="{A0E73E3F-322A-454C-9F10-D26A2171A07C}">
      <dgm:prSet/>
      <dgm:spPr/>
      <dgm:t>
        <a:bodyPr/>
        <a:lstStyle/>
        <a:p>
          <a:pPr algn="ctr"/>
          <a:endParaRPr lang="nl-NL"/>
        </a:p>
      </dgm:t>
    </dgm:pt>
    <dgm:pt modelId="{2915336D-85EE-46B4-9886-DD0CB86D9900}" type="sibTrans" cxnId="{A0E73E3F-322A-454C-9F10-D26A2171A07C}">
      <dgm:prSet/>
      <dgm:spPr/>
      <dgm:t>
        <a:bodyPr/>
        <a:lstStyle/>
        <a:p>
          <a:pPr algn="ctr"/>
          <a:endParaRPr lang="nl-NL"/>
        </a:p>
      </dgm:t>
    </dgm:pt>
    <dgm:pt modelId="{5458D119-50F8-4FAC-AF0D-B8F33C061028}">
      <dgm:prSet/>
      <dgm:spPr/>
      <dgm:t>
        <a:bodyPr/>
        <a:lstStyle/>
        <a:p>
          <a:pPr algn="ctr" rtl="0"/>
          <a:r>
            <a:rPr lang="nl-NL" smtClean="0"/>
            <a:t>Tegengaan gewichtloosheid</a:t>
          </a:r>
          <a:endParaRPr lang="nl-NL"/>
        </a:p>
      </dgm:t>
    </dgm:pt>
    <dgm:pt modelId="{0A48E2E9-C829-43AB-BEF0-F9BA0E92D2F3}" type="parTrans" cxnId="{3B450370-B5CB-47A8-8D38-712B0DD6D44F}">
      <dgm:prSet/>
      <dgm:spPr/>
      <dgm:t>
        <a:bodyPr/>
        <a:lstStyle/>
        <a:p>
          <a:pPr algn="ctr"/>
          <a:endParaRPr lang="nl-NL"/>
        </a:p>
      </dgm:t>
    </dgm:pt>
    <dgm:pt modelId="{5D41C912-5041-49F3-BB89-8D3ABC04218C}" type="sibTrans" cxnId="{3B450370-B5CB-47A8-8D38-712B0DD6D44F}">
      <dgm:prSet/>
      <dgm:spPr/>
      <dgm:t>
        <a:bodyPr/>
        <a:lstStyle/>
        <a:p>
          <a:pPr algn="ctr"/>
          <a:endParaRPr lang="nl-NL"/>
        </a:p>
      </dgm:t>
    </dgm:pt>
    <dgm:pt modelId="{DCB09CC2-1EEB-48BC-B448-4C97BF1F00A5}" type="pres">
      <dgm:prSet presAssocID="{23E3045E-9752-438E-A66B-54500A7385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7F6DD76-1F40-4AE9-A820-C50228FB62AB}" type="pres">
      <dgm:prSet presAssocID="{BCC92FF0-9991-4747-8546-A504BBA54F1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7DDAA93-642D-4872-B90C-5D1E7F6460B4}" type="pres">
      <dgm:prSet presAssocID="{F3B6C202-A373-4F0B-A872-0FCFE67AD5E8}" presName="spacer" presStyleCnt="0"/>
      <dgm:spPr/>
    </dgm:pt>
    <dgm:pt modelId="{0861D53E-DE27-44F3-8912-5DA71C66C0DA}" type="pres">
      <dgm:prSet presAssocID="{2F300162-3C93-48EE-9795-2A720AD0FD5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B5405F-6DA2-415F-ABCC-673D9F0436A6}" type="pres">
      <dgm:prSet presAssocID="{53D4902C-72D0-40DF-8D4C-99C6FEF60475}" presName="spacer" presStyleCnt="0"/>
      <dgm:spPr/>
    </dgm:pt>
    <dgm:pt modelId="{3667472B-4602-4ADB-BAF3-B67A4A03B465}" type="pres">
      <dgm:prSet presAssocID="{32E759E1-C249-4864-8DF9-4BB7C51DE8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930CCB-5656-4C61-8AF0-43E14DA49034}" type="pres">
      <dgm:prSet presAssocID="{2915336D-85EE-46B4-9886-DD0CB86D9900}" presName="spacer" presStyleCnt="0"/>
      <dgm:spPr/>
    </dgm:pt>
    <dgm:pt modelId="{B9E9C72A-6174-449E-A1A9-06A659E434DC}" type="pres">
      <dgm:prSet presAssocID="{5458D119-50F8-4FAC-AF0D-B8F33C0610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C1332F5-6850-402B-BA66-1540AB51B34D}" srcId="{23E3045E-9752-438E-A66B-54500A738559}" destId="{2F300162-3C93-48EE-9795-2A720AD0FD55}" srcOrd="1" destOrd="0" parTransId="{BE89D5D7-D188-47D5-90EE-7E50427D29EA}" sibTransId="{53D4902C-72D0-40DF-8D4C-99C6FEF60475}"/>
    <dgm:cxn modelId="{A9965C25-D0EA-4BAC-8889-1AE70AA8E0C9}" srcId="{23E3045E-9752-438E-A66B-54500A738559}" destId="{BCC92FF0-9991-4747-8546-A504BBA54F10}" srcOrd="0" destOrd="0" parTransId="{45CEC373-3B1D-40E6-98A6-A4E8B974033D}" sibTransId="{F3B6C202-A373-4F0B-A872-0FCFE67AD5E8}"/>
    <dgm:cxn modelId="{7E86FCD5-439B-4485-9CDC-36529A665273}" type="presOf" srcId="{5458D119-50F8-4FAC-AF0D-B8F33C061028}" destId="{B9E9C72A-6174-449E-A1A9-06A659E434DC}" srcOrd="0" destOrd="0" presId="urn:microsoft.com/office/officeart/2005/8/layout/vList2"/>
    <dgm:cxn modelId="{3B450370-B5CB-47A8-8D38-712B0DD6D44F}" srcId="{23E3045E-9752-438E-A66B-54500A738559}" destId="{5458D119-50F8-4FAC-AF0D-B8F33C061028}" srcOrd="3" destOrd="0" parTransId="{0A48E2E9-C829-43AB-BEF0-F9BA0E92D2F3}" sibTransId="{5D41C912-5041-49F3-BB89-8D3ABC04218C}"/>
    <dgm:cxn modelId="{9CDB80D3-1E90-4749-AA2B-2DC8D916CDF2}" type="presOf" srcId="{32E759E1-C249-4864-8DF9-4BB7C51DE89B}" destId="{3667472B-4602-4ADB-BAF3-B67A4A03B465}" srcOrd="0" destOrd="0" presId="urn:microsoft.com/office/officeart/2005/8/layout/vList2"/>
    <dgm:cxn modelId="{5EFF944C-F0F3-4312-8EAB-92CDE7155EB4}" type="presOf" srcId="{2F300162-3C93-48EE-9795-2A720AD0FD55}" destId="{0861D53E-DE27-44F3-8912-5DA71C66C0DA}" srcOrd="0" destOrd="0" presId="urn:microsoft.com/office/officeart/2005/8/layout/vList2"/>
    <dgm:cxn modelId="{0DC4DA65-845D-48B0-B820-D4AF524DFCFB}" type="presOf" srcId="{BCC92FF0-9991-4747-8546-A504BBA54F10}" destId="{97F6DD76-1F40-4AE9-A820-C50228FB62AB}" srcOrd="0" destOrd="0" presId="urn:microsoft.com/office/officeart/2005/8/layout/vList2"/>
    <dgm:cxn modelId="{03FCCD1B-F761-4FEF-BE75-D468299969CB}" type="presOf" srcId="{23E3045E-9752-438E-A66B-54500A738559}" destId="{DCB09CC2-1EEB-48BC-B448-4C97BF1F00A5}" srcOrd="0" destOrd="0" presId="urn:microsoft.com/office/officeart/2005/8/layout/vList2"/>
    <dgm:cxn modelId="{A0E73E3F-322A-454C-9F10-D26A2171A07C}" srcId="{23E3045E-9752-438E-A66B-54500A738559}" destId="{32E759E1-C249-4864-8DF9-4BB7C51DE89B}" srcOrd="2" destOrd="0" parTransId="{CA713741-5BA0-43A4-96D3-59BDE3255B9B}" sibTransId="{2915336D-85EE-46B4-9886-DD0CB86D9900}"/>
    <dgm:cxn modelId="{22EE94A0-255A-4DE4-8C9D-B9F382E375F4}" type="presParOf" srcId="{DCB09CC2-1EEB-48BC-B448-4C97BF1F00A5}" destId="{97F6DD76-1F40-4AE9-A820-C50228FB62AB}" srcOrd="0" destOrd="0" presId="urn:microsoft.com/office/officeart/2005/8/layout/vList2"/>
    <dgm:cxn modelId="{7D559EDA-DADD-4B20-BCD9-D2269B483FBC}" type="presParOf" srcId="{DCB09CC2-1EEB-48BC-B448-4C97BF1F00A5}" destId="{67DDAA93-642D-4872-B90C-5D1E7F6460B4}" srcOrd="1" destOrd="0" presId="urn:microsoft.com/office/officeart/2005/8/layout/vList2"/>
    <dgm:cxn modelId="{3E84F1A5-D81C-41AA-96FB-CBA557486512}" type="presParOf" srcId="{DCB09CC2-1EEB-48BC-B448-4C97BF1F00A5}" destId="{0861D53E-DE27-44F3-8912-5DA71C66C0DA}" srcOrd="2" destOrd="0" presId="urn:microsoft.com/office/officeart/2005/8/layout/vList2"/>
    <dgm:cxn modelId="{EA80AEBA-175B-4162-B576-7CCECC755595}" type="presParOf" srcId="{DCB09CC2-1EEB-48BC-B448-4C97BF1F00A5}" destId="{57B5405F-6DA2-415F-ABCC-673D9F0436A6}" srcOrd="3" destOrd="0" presId="urn:microsoft.com/office/officeart/2005/8/layout/vList2"/>
    <dgm:cxn modelId="{583DB257-920A-47B0-A28C-E62D3440C7C4}" type="presParOf" srcId="{DCB09CC2-1EEB-48BC-B448-4C97BF1F00A5}" destId="{3667472B-4602-4ADB-BAF3-B67A4A03B465}" srcOrd="4" destOrd="0" presId="urn:microsoft.com/office/officeart/2005/8/layout/vList2"/>
    <dgm:cxn modelId="{CF7C2DFF-2EAF-4C0E-B456-662DAB30E5FA}" type="presParOf" srcId="{DCB09CC2-1EEB-48BC-B448-4C97BF1F00A5}" destId="{57930CCB-5656-4C61-8AF0-43E14DA49034}" srcOrd="5" destOrd="0" presId="urn:microsoft.com/office/officeart/2005/8/layout/vList2"/>
    <dgm:cxn modelId="{3C6885D4-34F2-41A3-A22B-CDB3E60D2E5A}" type="presParOf" srcId="{DCB09CC2-1EEB-48BC-B448-4C97BF1F00A5}" destId="{B9E9C72A-6174-449E-A1A9-06A659E434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6C83C4F-5CCA-4F7B-8C76-28795A2E17D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6533124-E175-479A-B000-4415A89910E7}">
      <dgm:prSet/>
      <dgm:spPr/>
      <dgm:t>
        <a:bodyPr/>
        <a:lstStyle/>
        <a:p>
          <a:pPr algn="ctr" rtl="0"/>
          <a:r>
            <a:rPr lang="nl-NL" b="1" dirty="0" smtClean="0"/>
            <a:t>Ruimtereizen II</a:t>
          </a:r>
          <a:endParaRPr lang="nl-NL" dirty="0"/>
        </a:p>
      </dgm:t>
    </dgm:pt>
    <dgm:pt modelId="{8D8BBCA5-ADB2-43D1-9BE1-6E93A6466ACF}" type="parTrans" cxnId="{815D5C28-8413-4BA7-8BBB-CB67776D083F}">
      <dgm:prSet/>
      <dgm:spPr/>
      <dgm:t>
        <a:bodyPr/>
        <a:lstStyle/>
        <a:p>
          <a:pPr algn="ctr"/>
          <a:endParaRPr lang="nl-NL"/>
        </a:p>
      </dgm:t>
    </dgm:pt>
    <dgm:pt modelId="{BEF86FD0-1A2D-420D-979B-B0216095F946}" type="sibTrans" cxnId="{815D5C28-8413-4BA7-8BBB-CB67776D083F}">
      <dgm:prSet/>
      <dgm:spPr/>
      <dgm:t>
        <a:bodyPr/>
        <a:lstStyle/>
        <a:p>
          <a:pPr algn="ctr"/>
          <a:endParaRPr lang="nl-NL"/>
        </a:p>
      </dgm:t>
    </dgm:pt>
    <dgm:pt modelId="{943E237D-DF3B-41D1-B6DC-024201B8A4CD}" type="pres">
      <dgm:prSet presAssocID="{E6C83C4F-5CCA-4F7B-8C76-28795A2E17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111F4DA-5253-4108-B2DF-B69CD973556A}" type="pres">
      <dgm:prSet presAssocID="{C6533124-E175-479A-B000-4415A89910E7}" presName="parentText" presStyleLbl="node1" presStyleIdx="0" presStyleCnt="1" custLinFactNeighborX="2492" custLinFactNeighborY="-1347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15D5C28-8413-4BA7-8BBB-CB67776D083F}" srcId="{E6C83C4F-5CCA-4F7B-8C76-28795A2E17DE}" destId="{C6533124-E175-479A-B000-4415A89910E7}" srcOrd="0" destOrd="0" parTransId="{8D8BBCA5-ADB2-43D1-9BE1-6E93A6466ACF}" sibTransId="{BEF86FD0-1A2D-420D-979B-B0216095F946}"/>
    <dgm:cxn modelId="{24BCDC75-52EC-477D-8E94-C48DB28C98F2}" type="presOf" srcId="{C6533124-E175-479A-B000-4415A89910E7}" destId="{1111F4DA-5253-4108-B2DF-B69CD973556A}" srcOrd="0" destOrd="0" presId="urn:microsoft.com/office/officeart/2005/8/layout/vList2"/>
    <dgm:cxn modelId="{01D825BC-6CC1-4279-BB4A-CAC2B0D74CF2}" type="presOf" srcId="{E6C83C4F-5CCA-4F7B-8C76-28795A2E17DE}" destId="{943E237D-DF3B-41D1-B6DC-024201B8A4CD}" srcOrd="0" destOrd="0" presId="urn:microsoft.com/office/officeart/2005/8/layout/vList2"/>
    <dgm:cxn modelId="{F1A50999-00AC-4FE5-A184-80ABEE0185AD}" type="presParOf" srcId="{943E237D-DF3B-41D1-B6DC-024201B8A4CD}" destId="{1111F4DA-5253-4108-B2DF-B69CD97355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DEC1C-98B2-4B42-9497-2AF90030053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6682C3E-CFEF-4FA5-ABBF-5FA8A287DE5F}">
      <dgm:prSet custT="1"/>
      <dgm:spPr/>
      <dgm:t>
        <a:bodyPr/>
        <a:lstStyle/>
        <a:p>
          <a:pPr algn="ctr" rtl="0"/>
          <a:r>
            <a:rPr lang="nl-NL" sz="3200" dirty="0" smtClean="0"/>
            <a:t>Paragraaf 4 Ruimtereizen</a:t>
          </a:r>
        </a:p>
        <a:p>
          <a:pPr algn="ctr" rtl="0"/>
          <a:r>
            <a:rPr lang="nl-NL" sz="3200" dirty="0" smtClean="0"/>
            <a:t>Vroeger fantasie, nu 50 jaar werkelijkheid</a:t>
          </a:r>
          <a:endParaRPr lang="nl-NL" sz="3200" dirty="0"/>
        </a:p>
      </dgm:t>
    </dgm:pt>
    <dgm:pt modelId="{C834D6DD-AF9B-43F6-BDCC-21534E2CF6E4}" type="parTrans" cxnId="{E1B6E339-5E08-482F-AA21-625A575E7A62}">
      <dgm:prSet/>
      <dgm:spPr/>
      <dgm:t>
        <a:bodyPr/>
        <a:lstStyle/>
        <a:p>
          <a:pPr algn="ctr"/>
          <a:endParaRPr lang="nl-NL"/>
        </a:p>
      </dgm:t>
    </dgm:pt>
    <dgm:pt modelId="{F5B05B7A-CFB3-4B63-9B79-E2834A78C5D7}" type="sibTrans" cxnId="{E1B6E339-5E08-482F-AA21-625A575E7A62}">
      <dgm:prSet/>
      <dgm:spPr/>
      <dgm:t>
        <a:bodyPr/>
        <a:lstStyle/>
        <a:p>
          <a:pPr algn="ctr"/>
          <a:endParaRPr lang="nl-NL"/>
        </a:p>
      </dgm:t>
    </dgm:pt>
    <dgm:pt modelId="{AB512C74-51E9-4747-BA25-2273C51DBA02}" type="pres">
      <dgm:prSet presAssocID="{66ADEC1C-98B2-4B42-9497-2AF9003005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5636A0B-34FA-4196-BE2E-84855300882A}" type="pres">
      <dgm:prSet presAssocID="{16682C3E-CFEF-4FA5-ABBF-5FA8A287DE5F}" presName="parentText" presStyleLbl="node1" presStyleIdx="0" presStyleCnt="1" custScaleY="28475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1B6E339-5E08-482F-AA21-625A575E7A62}" srcId="{66ADEC1C-98B2-4B42-9497-2AF900300539}" destId="{16682C3E-CFEF-4FA5-ABBF-5FA8A287DE5F}" srcOrd="0" destOrd="0" parTransId="{C834D6DD-AF9B-43F6-BDCC-21534E2CF6E4}" sibTransId="{F5B05B7A-CFB3-4B63-9B79-E2834A78C5D7}"/>
    <dgm:cxn modelId="{204FD13D-A20A-413E-BAF5-003B99CBA1BF}" type="presOf" srcId="{66ADEC1C-98B2-4B42-9497-2AF900300539}" destId="{AB512C74-51E9-4747-BA25-2273C51DBA02}" srcOrd="0" destOrd="0" presId="urn:microsoft.com/office/officeart/2005/8/layout/vList2"/>
    <dgm:cxn modelId="{92B58C8C-39AA-4756-9F12-9368F9893B6F}" type="presOf" srcId="{16682C3E-CFEF-4FA5-ABBF-5FA8A287DE5F}" destId="{55636A0B-34FA-4196-BE2E-84855300882A}" srcOrd="0" destOrd="0" presId="urn:microsoft.com/office/officeart/2005/8/layout/vList2"/>
    <dgm:cxn modelId="{73E8E220-A9EB-47B8-A834-130788EAB93C}" type="presParOf" srcId="{AB512C74-51E9-4747-BA25-2273C51DBA02}" destId="{55636A0B-34FA-4196-BE2E-8485530088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B2E4E3F-4E81-43C4-B94A-F802A7C2BCD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D4F477C-02F3-4A32-AD03-2141F6568B81}">
      <dgm:prSet/>
      <dgm:spPr/>
      <dgm:t>
        <a:bodyPr/>
        <a:lstStyle/>
        <a:p>
          <a:pPr rtl="0"/>
          <a:r>
            <a:rPr lang="nl-NL" smtClean="0"/>
            <a:t>Langdurige gewichtloosheid </a:t>
          </a:r>
          <a:r>
            <a:rPr lang="nl-NL" smtClean="0">
              <a:sym typeface="Wingdings"/>
            </a:rPr>
            <a:t></a:t>
          </a:r>
          <a:r>
            <a:rPr lang="nl-NL" smtClean="0"/>
            <a:t> degeneratie van botten en spieren (verslapping en afbraak)</a:t>
          </a:r>
          <a:endParaRPr lang="nl-NL"/>
        </a:p>
      </dgm:t>
    </dgm:pt>
    <dgm:pt modelId="{DB1A994F-8610-4A88-923E-764935D0E5DA}" type="parTrans" cxnId="{BF06CB56-EE9B-4764-B3B0-92AB58C88A7D}">
      <dgm:prSet/>
      <dgm:spPr/>
      <dgm:t>
        <a:bodyPr/>
        <a:lstStyle/>
        <a:p>
          <a:endParaRPr lang="nl-NL"/>
        </a:p>
      </dgm:t>
    </dgm:pt>
    <dgm:pt modelId="{40FA5E86-78B6-4921-8D4A-DB941396C7A5}" type="sibTrans" cxnId="{BF06CB56-EE9B-4764-B3B0-92AB58C88A7D}">
      <dgm:prSet/>
      <dgm:spPr/>
      <dgm:t>
        <a:bodyPr/>
        <a:lstStyle/>
        <a:p>
          <a:endParaRPr lang="nl-NL"/>
        </a:p>
      </dgm:t>
    </dgm:pt>
    <dgm:pt modelId="{75507436-DED4-4983-B1D6-E0A728020CA9}">
      <dgm:prSet/>
      <dgm:spPr/>
      <dgm:t>
        <a:bodyPr/>
        <a:lstStyle/>
        <a:p>
          <a:pPr rtl="0"/>
          <a:r>
            <a:rPr lang="nl-NL" smtClean="0"/>
            <a:t>Oplossing </a:t>
          </a:r>
          <a:r>
            <a:rPr lang="nl-NL" smtClean="0">
              <a:sym typeface="Wingdings"/>
            </a:rPr>
            <a:t></a:t>
          </a:r>
          <a:r>
            <a:rPr lang="nl-NL" smtClean="0"/>
            <a:t>kunstmatig genereren van zwaartekracht door versnellen, vertragen of roteren</a:t>
          </a:r>
          <a:endParaRPr lang="nl-NL"/>
        </a:p>
      </dgm:t>
    </dgm:pt>
    <dgm:pt modelId="{9BD36DC7-F918-4F3D-89F4-88A94EF3F1CC}" type="parTrans" cxnId="{9A5B4688-346B-4B57-B870-6FE80A4BD8A1}">
      <dgm:prSet/>
      <dgm:spPr/>
      <dgm:t>
        <a:bodyPr/>
        <a:lstStyle/>
        <a:p>
          <a:endParaRPr lang="nl-NL"/>
        </a:p>
      </dgm:t>
    </dgm:pt>
    <dgm:pt modelId="{966F31B3-B424-4E9A-8ED1-42693E8803A2}" type="sibTrans" cxnId="{9A5B4688-346B-4B57-B870-6FE80A4BD8A1}">
      <dgm:prSet/>
      <dgm:spPr/>
      <dgm:t>
        <a:bodyPr/>
        <a:lstStyle/>
        <a:p>
          <a:endParaRPr lang="nl-NL"/>
        </a:p>
      </dgm:t>
    </dgm:pt>
    <dgm:pt modelId="{248F4E26-F2D2-44E8-89A1-F74EB7EF67BC}" type="pres">
      <dgm:prSet presAssocID="{1B2E4E3F-4E81-43C4-B94A-F802A7C2BC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E73DD1A-3CCE-463A-A069-68FF246D287F}" type="pres">
      <dgm:prSet presAssocID="{DD4F477C-02F3-4A32-AD03-2141F6568B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FAA5B-7689-4D70-983F-E5FBE34DFE1B}" type="pres">
      <dgm:prSet presAssocID="{40FA5E86-78B6-4921-8D4A-DB941396C7A5}" presName="spacer" presStyleCnt="0"/>
      <dgm:spPr/>
    </dgm:pt>
    <dgm:pt modelId="{EAE80D16-F354-4791-9B0C-71742B135243}" type="pres">
      <dgm:prSet presAssocID="{75507436-DED4-4983-B1D6-E0A728020CA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EA04AD7-46CF-40B8-8905-D87CCE5590F1}" type="presOf" srcId="{1B2E4E3F-4E81-43C4-B94A-F802A7C2BCD2}" destId="{248F4E26-F2D2-44E8-89A1-F74EB7EF67BC}" srcOrd="0" destOrd="0" presId="urn:microsoft.com/office/officeart/2005/8/layout/vList2"/>
    <dgm:cxn modelId="{BF06CB56-EE9B-4764-B3B0-92AB58C88A7D}" srcId="{1B2E4E3F-4E81-43C4-B94A-F802A7C2BCD2}" destId="{DD4F477C-02F3-4A32-AD03-2141F6568B81}" srcOrd="0" destOrd="0" parTransId="{DB1A994F-8610-4A88-923E-764935D0E5DA}" sibTransId="{40FA5E86-78B6-4921-8D4A-DB941396C7A5}"/>
    <dgm:cxn modelId="{9A5B4688-346B-4B57-B870-6FE80A4BD8A1}" srcId="{1B2E4E3F-4E81-43C4-B94A-F802A7C2BCD2}" destId="{75507436-DED4-4983-B1D6-E0A728020CA9}" srcOrd="1" destOrd="0" parTransId="{9BD36DC7-F918-4F3D-89F4-88A94EF3F1CC}" sibTransId="{966F31B3-B424-4E9A-8ED1-42693E8803A2}"/>
    <dgm:cxn modelId="{FB8E044C-13A7-4620-AE0F-789FBC6A50C9}" type="presOf" srcId="{75507436-DED4-4983-B1D6-E0A728020CA9}" destId="{EAE80D16-F354-4791-9B0C-71742B135243}" srcOrd="0" destOrd="0" presId="urn:microsoft.com/office/officeart/2005/8/layout/vList2"/>
    <dgm:cxn modelId="{DB1C0B56-CCBF-4F4A-B862-5DD87D6EF02B}" type="presOf" srcId="{DD4F477C-02F3-4A32-AD03-2141F6568B81}" destId="{8E73DD1A-3CCE-463A-A069-68FF246D287F}" srcOrd="0" destOrd="0" presId="urn:microsoft.com/office/officeart/2005/8/layout/vList2"/>
    <dgm:cxn modelId="{0F271AE9-722C-4123-9FFE-AAAAEFF881E8}" type="presParOf" srcId="{248F4E26-F2D2-44E8-89A1-F74EB7EF67BC}" destId="{8E73DD1A-3CCE-463A-A069-68FF246D287F}" srcOrd="0" destOrd="0" presId="urn:microsoft.com/office/officeart/2005/8/layout/vList2"/>
    <dgm:cxn modelId="{5834C164-64F4-4315-B0D8-D06D407F5F94}" type="presParOf" srcId="{248F4E26-F2D2-44E8-89A1-F74EB7EF67BC}" destId="{BCCFAA5B-7689-4D70-983F-E5FBE34DFE1B}" srcOrd="1" destOrd="0" presId="urn:microsoft.com/office/officeart/2005/8/layout/vList2"/>
    <dgm:cxn modelId="{B36AD76F-AB81-4E99-9021-F8A2577D5CB3}" type="presParOf" srcId="{248F4E26-F2D2-44E8-89A1-F74EB7EF67BC}" destId="{EAE80D16-F354-4791-9B0C-71742B13524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946295C-F9FC-447A-87E5-73B37BFA560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A2E3B56-175A-4BD2-81FE-6B01C6295106}">
      <dgm:prSet/>
      <dgm:spPr/>
      <dgm:t>
        <a:bodyPr/>
        <a:lstStyle/>
        <a:p>
          <a:pPr algn="ctr" rtl="0"/>
          <a:r>
            <a:rPr lang="nl-NL" b="1" dirty="0" smtClean="0"/>
            <a:t>Ruimtereizen III</a:t>
          </a:r>
          <a:endParaRPr lang="nl-NL" dirty="0"/>
        </a:p>
      </dgm:t>
    </dgm:pt>
    <dgm:pt modelId="{3818C9E5-B25A-4409-9022-68DFE46C0F67}" type="parTrans" cxnId="{14EC5183-1644-4DE3-B7B3-C602B6830AA4}">
      <dgm:prSet/>
      <dgm:spPr/>
      <dgm:t>
        <a:bodyPr/>
        <a:lstStyle/>
        <a:p>
          <a:endParaRPr lang="nl-NL"/>
        </a:p>
      </dgm:t>
    </dgm:pt>
    <dgm:pt modelId="{C77670AB-6ACA-4051-8ADD-D2C55DFCDF47}" type="sibTrans" cxnId="{14EC5183-1644-4DE3-B7B3-C602B6830AA4}">
      <dgm:prSet/>
      <dgm:spPr/>
      <dgm:t>
        <a:bodyPr/>
        <a:lstStyle/>
        <a:p>
          <a:endParaRPr lang="nl-NL"/>
        </a:p>
      </dgm:t>
    </dgm:pt>
    <dgm:pt modelId="{D5AA6B17-02D5-4825-A4F8-1ECF8D43271F}" type="pres">
      <dgm:prSet presAssocID="{6946295C-F9FC-447A-87E5-73B37BFA56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CAA7A63-9DF1-4281-BE1F-351F81A47A99}" type="pres">
      <dgm:prSet presAssocID="{5A2E3B56-175A-4BD2-81FE-6B01C62951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4EC5183-1644-4DE3-B7B3-C602B6830AA4}" srcId="{6946295C-F9FC-447A-87E5-73B37BFA5604}" destId="{5A2E3B56-175A-4BD2-81FE-6B01C6295106}" srcOrd="0" destOrd="0" parTransId="{3818C9E5-B25A-4409-9022-68DFE46C0F67}" sibTransId="{C77670AB-6ACA-4051-8ADD-D2C55DFCDF47}"/>
    <dgm:cxn modelId="{DB1CF00F-0CFF-423A-9472-BCC43D49D1AD}" type="presOf" srcId="{5A2E3B56-175A-4BD2-81FE-6B01C6295106}" destId="{6CAA7A63-9DF1-4281-BE1F-351F81A47A99}" srcOrd="0" destOrd="0" presId="urn:microsoft.com/office/officeart/2005/8/layout/vList2"/>
    <dgm:cxn modelId="{F78DCE74-A49B-4CC4-A1B7-B3F13115D90A}" type="presOf" srcId="{6946295C-F9FC-447A-87E5-73B37BFA5604}" destId="{D5AA6B17-02D5-4825-A4F8-1ECF8D43271F}" srcOrd="0" destOrd="0" presId="urn:microsoft.com/office/officeart/2005/8/layout/vList2"/>
    <dgm:cxn modelId="{1CB8D1F2-BC53-4979-B7E7-C8F1A3E1FF10}" type="presParOf" srcId="{D5AA6B17-02D5-4825-A4F8-1ECF8D43271F}" destId="{6CAA7A63-9DF1-4281-BE1F-351F81A47A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E2A5D0-068F-4FBA-82A9-DAD89BB2B80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C8598E7-C381-4B03-B511-F933CAC2B5DC}">
      <dgm:prSet/>
      <dgm:spPr/>
      <dgm:t>
        <a:bodyPr/>
        <a:lstStyle/>
        <a:p>
          <a:pPr algn="ctr" rtl="0"/>
          <a:r>
            <a:rPr lang="nl-NL" dirty="0" smtClean="0"/>
            <a:t>Energievoorziening: kernreactor of zonnepanelen Voorbeeld International Space Station</a:t>
          </a:r>
          <a:endParaRPr lang="nl-NL" dirty="0"/>
        </a:p>
      </dgm:t>
    </dgm:pt>
    <dgm:pt modelId="{C0B15B13-6E0F-4A17-AF48-564824B5DEBC}" type="parTrans" cxnId="{170C5B83-C889-4638-B8B0-E44ADC1EFCD4}">
      <dgm:prSet/>
      <dgm:spPr/>
      <dgm:t>
        <a:bodyPr/>
        <a:lstStyle/>
        <a:p>
          <a:endParaRPr lang="nl-NL"/>
        </a:p>
      </dgm:t>
    </dgm:pt>
    <dgm:pt modelId="{2A5610F8-32C2-4AF7-83F6-3930BF766F76}" type="sibTrans" cxnId="{170C5B83-C889-4638-B8B0-E44ADC1EFCD4}">
      <dgm:prSet/>
      <dgm:spPr/>
      <dgm:t>
        <a:bodyPr/>
        <a:lstStyle/>
        <a:p>
          <a:endParaRPr lang="nl-NL"/>
        </a:p>
      </dgm:t>
    </dgm:pt>
    <dgm:pt modelId="{615EFD1C-96F3-4BB6-A56F-B9DDF5666E3A}" type="pres">
      <dgm:prSet presAssocID="{2EE2A5D0-068F-4FBA-82A9-DAD89BB2B8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0428533-6E37-4819-BD5C-5140C1BB8279}" type="pres">
      <dgm:prSet presAssocID="{7C8598E7-C381-4B03-B511-F933CAC2B5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3276497-0756-4CAF-ADBA-E3600AD763A0}" type="presOf" srcId="{2EE2A5D0-068F-4FBA-82A9-DAD89BB2B80B}" destId="{615EFD1C-96F3-4BB6-A56F-B9DDF5666E3A}" srcOrd="0" destOrd="0" presId="urn:microsoft.com/office/officeart/2005/8/layout/vList2"/>
    <dgm:cxn modelId="{170C5B83-C889-4638-B8B0-E44ADC1EFCD4}" srcId="{2EE2A5D0-068F-4FBA-82A9-DAD89BB2B80B}" destId="{7C8598E7-C381-4B03-B511-F933CAC2B5DC}" srcOrd="0" destOrd="0" parTransId="{C0B15B13-6E0F-4A17-AF48-564824B5DEBC}" sibTransId="{2A5610F8-32C2-4AF7-83F6-3930BF766F76}"/>
    <dgm:cxn modelId="{A4D6528C-8DBE-43CE-A2F1-8DD0AABFAE9C}" type="presOf" srcId="{7C8598E7-C381-4B03-B511-F933CAC2B5DC}" destId="{D0428533-6E37-4819-BD5C-5140C1BB8279}" srcOrd="0" destOrd="0" presId="urn:microsoft.com/office/officeart/2005/8/layout/vList2"/>
    <dgm:cxn modelId="{FACA93B2-FB5A-483B-9639-A550CA27D73C}" type="presParOf" srcId="{615EFD1C-96F3-4BB6-A56F-B9DDF5666E3A}" destId="{D0428533-6E37-4819-BD5C-5140C1BB82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1069CC6-2B32-4BF2-8623-8A5196A4C6A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486BE15C-E686-4435-ACB8-AA492634FCD0}">
      <dgm:prSet custT="1"/>
      <dgm:spPr/>
      <dgm:t>
        <a:bodyPr/>
        <a:lstStyle/>
        <a:p>
          <a:pPr algn="ctr" rtl="0"/>
          <a:r>
            <a:rPr lang="nl-NL" sz="4400" b="1" smtClean="0"/>
            <a:t>Ruimtereizen IV</a:t>
          </a:r>
          <a:endParaRPr lang="nl-NL" sz="4400"/>
        </a:p>
      </dgm:t>
    </dgm:pt>
    <dgm:pt modelId="{D898B56C-671F-4A2D-AAA9-911DF6196CEA}" type="parTrans" cxnId="{F71B23F0-C3FF-4A83-A485-3D11393D8A36}">
      <dgm:prSet/>
      <dgm:spPr/>
      <dgm:t>
        <a:bodyPr/>
        <a:lstStyle/>
        <a:p>
          <a:endParaRPr lang="nl-NL"/>
        </a:p>
      </dgm:t>
    </dgm:pt>
    <dgm:pt modelId="{08FFBA75-FE57-424A-9199-2B6ACC4C2BD4}" type="sibTrans" cxnId="{F71B23F0-C3FF-4A83-A485-3D11393D8A36}">
      <dgm:prSet/>
      <dgm:spPr/>
      <dgm:t>
        <a:bodyPr/>
        <a:lstStyle/>
        <a:p>
          <a:endParaRPr lang="nl-NL"/>
        </a:p>
      </dgm:t>
    </dgm:pt>
    <dgm:pt modelId="{9CAAD5FE-7033-4248-86D1-30343B0422EE}" type="pres">
      <dgm:prSet presAssocID="{11069CC6-2B32-4BF2-8623-8A5196A4C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561E619-049C-4179-BA26-B091650482AD}" type="pres">
      <dgm:prSet presAssocID="{486BE15C-E686-4435-ACB8-AA492634FC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1B23F0-C3FF-4A83-A485-3D11393D8A36}" srcId="{11069CC6-2B32-4BF2-8623-8A5196A4C6AF}" destId="{486BE15C-E686-4435-ACB8-AA492634FCD0}" srcOrd="0" destOrd="0" parTransId="{D898B56C-671F-4A2D-AAA9-911DF6196CEA}" sibTransId="{08FFBA75-FE57-424A-9199-2B6ACC4C2BD4}"/>
    <dgm:cxn modelId="{AC97BCBA-3B2E-4F32-B90E-927FB9047DBC}" type="presOf" srcId="{486BE15C-E686-4435-ACB8-AA492634FCD0}" destId="{6561E619-049C-4179-BA26-B091650482AD}" srcOrd="0" destOrd="0" presId="urn:microsoft.com/office/officeart/2005/8/layout/vList2"/>
    <dgm:cxn modelId="{50FD37DD-D0D5-4327-B3AC-C345361A18D3}" type="presOf" srcId="{11069CC6-2B32-4BF2-8623-8A5196A4C6AF}" destId="{9CAAD5FE-7033-4248-86D1-30343B0422EE}" srcOrd="0" destOrd="0" presId="urn:microsoft.com/office/officeart/2005/8/layout/vList2"/>
    <dgm:cxn modelId="{D8888D4C-102E-469F-BAC6-7900BAFFE219}" type="presParOf" srcId="{9CAAD5FE-7033-4248-86D1-30343B0422EE}" destId="{6561E619-049C-4179-BA26-B091650482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777A94E-254F-41C6-A99E-F3E772710BB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530FF41-2AC7-400A-80D9-95B2A32E22AA}">
      <dgm:prSet/>
      <dgm:spPr/>
      <dgm:t>
        <a:bodyPr/>
        <a:lstStyle/>
        <a:p>
          <a:pPr algn="ctr" rtl="0"/>
          <a:r>
            <a:rPr lang="nl-NL" b="1" dirty="0" smtClean="0"/>
            <a:t>Voorziening voor eten, drinken en zuurstof: een gesloten zelfvoorzienend ecosysteem optimaal</a:t>
          </a:r>
          <a:endParaRPr lang="nl-NL" b="1" dirty="0"/>
        </a:p>
      </dgm:t>
    </dgm:pt>
    <dgm:pt modelId="{61E9B672-106A-4DDE-B23C-958BB2DB1733}" type="parTrans" cxnId="{2BDA20A9-0283-4C8B-8CE1-FB0D491E981A}">
      <dgm:prSet/>
      <dgm:spPr/>
      <dgm:t>
        <a:bodyPr/>
        <a:lstStyle/>
        <a:p>
          <a:pPr algn="ctr"/>
          <a:endParaRPr lang="nl-NL" b="1"/>
        </a:p>
      </dgm:t>
    </dgm:pt>
    <dgm:pt modelId="{7070B318-B659-4A81-9339-338BB0BD2D0F}" type="sibTrans" cxnId="{2BDA20A9-0283-4C8B-8CE1-FB0D491E981A}">
      <dgm:prSet/>
      <dgm:spPr/>
      <dgm:t>
        <a:bodyPr/>
        <a:lstStyle/>
        <a:p>
          <a:pPr algn="ctr"/>
          <a:endParaRPr lang="nl-NL" b="1"/>
        </a:p>
      </dgm:t>
    </dgm:pt>
    <dgm:pt modelId="{839BB377-CAFF-49DF-907E-E8BAC0B1BE0C}">
      <dgm:prSet/>
      <dgm:spPr/>
      <dgm:t>
        <a:bodyPr/>
        <a:lstStyle/>
        <a:p>
          <a:pPr algn="ctr" rtl="0"/>
          <a:r>
            <a:rPr lang="nl-NL" b="1" smtClean="0"/>
            <a:t>Dagelijkse behoefte per mens: 4 kg eten, drinken en zuurstof</a:t>
          </a:r>
          <a:endParaRPr lang="nl-NL" b="1"/>
        </a:p>
      </dgm:t>
    </dgm:pt>
    <dgm:pt modelId="{2B2A9C5E-9A15-4661-8815-0B9401FD7289}" type="parTrans" cxnId="{E81C4F31-A6B9-4A86-8B70-5719FA7B7BF3}">
      <dgm:prSet/>
      <dgm:spPr/>
      <dgm:t>
        <a:bodyPr/>
        <a:lstStyle/>
        <a:p>
          <a:pPr algn="ctr"/>
          <a:endParaRPr lang="nl-NL" b="1"/>
        </a:p>
      </dgm:t>
    </dgm:pt>
    <dgm:pt modelId="{94C5CC9C-BD1C-4317-B6DC-364D7DB9C607}" type="sibTrans" cxnId="{E81C4F31-A6B9-4A86-8B70-5719FA7B7BF3}">
      <dgm:prSet/>
      <dgm:spPr/>
      <dgm:t>
        <a:bodyPr/>
        <a:lstStyle/>
        <a:p>
          <a:pPr algn="ctr"/>
          <a:endParaRPr lang="nl-NL" b="1"/>
        </a:p>
      </dgm:t>
    </dgm:pt>
    <dgm:pt modelId="{20601243-F040-49A7-BF98-4499D3A10034}">
      <dgm:prSet/>
      <dgm:spPr/>
      <dgm:t>
        <a:bodyPr/>
        <a:lstStyle/>
        <a:p>
          <a:pPr algn="ctr" rtl="0"/>
          <a:r>
            <a:rPr lang="nl-NL" b="1" smtClean="0"/>
            <a:t>Per mens nodig: 10 m</a:t>
          </a:r>
          <a:r>
            <a:rPr lang="nl-NL" b="1" baseline="30000" smtClean="0"/>
            <a:t>2 </a:t>
          </a:r>
          <a:r>
            <a:rPr lang="nl-NL" b="1" smtClean="0"/>
            <a:t>oppervlak plantengroei</a:t>
          </a:r>
          <a:endParaRPr lang="nl-NL" b="1"/>
        </a:p>
      </dgm:t>
    </dgm:pt>
    <dgm:pt modelId="{F36025D6-90CD-4C9C-BC86-C6596906000B}" type="parTrans" cxnId="{022C7704-20F0-4097-A9CC-CF6D2A7A1D84}">
      <dgm:prSet/>
      <dgm:spPr/>
      <dgm:t>
        <a:bodyPr/>
        <a:lstStyle/>
        <a:p>
          <a:pPr algn="ctr"/>
          <a:endParaRPr lang="nl-NL" b="1"/>
        </a:p>
      </dgm:t>
    </dgm:pt>
    <dgm:pt modelId="{0FBC2910-A5E5-48E4-B241-E717DA84F81D}" type="sibTrans" cxnId="{022C7704-20F0-4097-A9CC-CF6D2A7A1D84}">
      <dgm:prSet/>
      <dgm:spPr/>
      <dgm:t>
        <a:bodyPr/>
        <a:lstStyle/>
        <a:p>
          <a:pPr algn="ctr"/>
          <a:endParaRPr lang="nl-NL" b="1"/>
        </a:p>
      </dgm:t>
    </dgm:pt>
    <dgm:pt modelId="{6AFC89D7-8C8B-42A6-9E4D-09EC7E109FBA}">
      <dgm:prSet/>
      <dgm:spPr/>
      <dgm:t>
        <a:bodyPr/>
        <a:lstStyle/>
        <a:p>
          <a:pPr algn="ctr" rtl="0"/>
          <a:r>
            <a:rPr lang="nl-NL" b="1" smtClean="0"/>
            <a:t>Gesloten circuit van CO</a:t>
          </a:r>
          <a:r>
            <a:rPr lang="nl-NL" b="1" baseline="-25000" smtClean="0"/>
            <a:t>2</a:t>
          </a:r>
          <a:r>
            <a:rPr lang="nl-NL" b="1" smtClean="0"/>
            <a:t>-productie, CO</a:t>
          </a:r>
          <a:r>
            <a:rPr lang="nl-NL" b="1" baseline="-25000" smtClean="0"/>
            <a:t>2</a:t>
          </a:r>
          <a:r>
            <a:rPr lang="nl-NL" b="1" smtClean="0"/>
            <a:t>-opname, O</a:t>
          </a:r>
          <a:r>
            <a:rPr lang="nl-NL" b="1" baseline="-25000" smtClean="0"/>
            <a:t>2</a:t>
          </a:r>
          <a:r>
            <a:rPr lang="nl-NL" b="1" smtClean="0"/>
            <a:t>-productie en O</a:t>
          </a:r>
          <a:r>
            <a:rPr lang="nl-NL" b="1" baseline="-25000" smtClean="0"/>
            <a:t>2</a:t>
          </a:r>
          <a:r>
            <a:rPr lang="nl-NL" b="1" smtClean="0"/>
            <a:t>-opname</a:t>
          </a:r>
          <a:endParaRPr lang="nl-NL" b="1"/>
        </a:p>
      </dgm:t>
    </dgm:pt>
    <dgm:pt modelId="{D93AE4F5-8A14-496C-B96C-C5F2A1D022B0}" type="parTrans" cxnId="{D658A1F2-F1BF-474B-8AFC-D120026F9188}">
      <dgm:prSet/>
      <dgm:spPr/>
      <dgm:t>
        <a:bodyPr/>
        <a:lstStyle/>
        <a:p>
          <a:pPr algn="ctr"/>
          <a:endParaRPr lang="nl-NL" b="1"/>
        </a:p>
      </dgm:t>
    </dgm:pt>
    <dgm:pt modelId="{D4B43833-0F8F-4FCA-8A2D-497AB57E9AAE}" type="sibTrans" cxnId="{D658A1F2-F1BF-474B-8AFC-D120026F9188}">
      <dgm:prSet/>
      <dgm:spPr/>
      <dgm:t>
        <a:bodyPr/>
        <a:lstStyle/>
        <a:p>
          <a:pPr algn="ctr"/>
          <a:endParaRPr lang="nl-NL" b="1"/>
        </a:p>
      </dgm:t>
    </dgm:pt>
    <dgm:pt modelId="{159866F5-B9DF-40BB-8997-E15FA8AE76DE}">
      <dgm:prSet/>
      <dgm:spPr/>
      <dgm:t>
        <a:bodyPr/>
        <a:lstStyle/>
        <a:p>
          <a:pPr algn="ctr" rtl="0"/>
          <a:r>
            <a:rPr lang="nl-NL" b="1" smtClean="0"/>
            <a:t>Recyclen van water en afval in plantenkweek</a:t>
          </a:r>
          <a:endParaRPr lang="nl-NL" b="1"/>
        </a:p>
      </dgm:t>
    </dgm:pt>
    <dgm:pt modelId="{18164599-6002-40D5-B55B-7D8D2567763A}" type="parTrans" cxnId="{186E44EF-03A7-40B2-A495-68FE415EC26E}">
      <dgm:prSet/>
      <dgm:spPr/>
      <dgm:t>
        <a:bodyPr/>
        <a:lstStyle/>
        <a:p>
          <a:pPr algn="ctr"/>
          <a:endParaRPr lang="nl-NL" b="1"/>
        </a:p>
      </dgm:t>
    </dgm:pt>
    <dgm:pt modelId="{FC7F94F7-0B5A-4B97-97B0-98CEB1F33768}" type="sibTrans" cxnId="{186E44EF-03A7-40B2-A495-68FE415EC26E}">
      <dgm:prSet/>
      <dgm:spPr/>
      <dgm:t>
        <a:bodyPr/>
        <a:lstStyle/>
        <a:p>
          <a:pPr algn="ctr"/>
          <a:endParaRPr lang="nl-NL" b="1"/>
        </a:p>
      </dgm:t>
    </dgm:pt>
    <dgm:pt modelId="{B06D9D89-D7EA-4C77-8341-4D9BC1425C71}" type="pres">
      <dgm:prSet presAssocID="{9777A94E-254F-41C6-A99E-F3E772710B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CB8CB44A-6E81-4EF2-BC01-C72686D69D21}" type="pres">
      <dgm:prSet presAssocID="{9777A94E-254F-41C6-A99E-F3E772710BB2}" presName="Name1" presStyleCnt="0"/>
      <dgm:spPr/>
    </dgm:pt>
    <dgm:pt modelId="{D1DE5880-D227-47E7-A3A6-7B74265F476C}" type="pres">
      <dgm:prSet presAssocID="{9777A94E-254F-41C6-A99E-F3E772710BB2}" presName="cycle" presStyleCnt="0"/>
      <dgm:spPr/>
    </dgm:pt>
    <dgm:pt modelId="{465CC8E4-EE50-4229-8BD3-012469FD0986}" type="pres">
      <dgm:prSet presAssocID="{9777A94E-254F-41C6-A99E-F3E772710BB2}" presName="srcNode" presStyleLbl="node1" presStyleIdx="0" presStyleCnt="5"/>
      <dgm:spPr/>
    </dgm:pt>
    <dgm:pt modelId="{9AE12268-5974-42DF-961C-B25ED80CC90B}" type="pres">
      <dgm:prSet presAssocID="{9777A94E-254F-41C6-A99E-F3E772710BB2}" presName="conn" presStyleLbl="parChTrans1D2" presStyleIdx="0" presStyleCnt="1"/>
      <dgm:spPr/>
      <dgm:t>
        <a:bodyPr/>
        <a:lstStyle/>
        <a:p>
          <a:endParaRPr lang="nl-NL"/>
        </a:p>
      </dgm:t>
    </dgm:pt>
    <dgm:pt modelId="{5BFF9AF7-657F-4B2A-9B5E-ED270AB0C0B8}" type="pres">
      <dgm:prSet presAssocID="{9777A94E-254F-41C6-A99E-F3E772710BB2}" presName="extraNode" presStyleLbl="node1" presStyleIdx="0" presStyleCnt="5"/>
      <dgm:spPr/>
    </dgm:pt>
    <dgm:pt modelId="{8CB03C1A-7003-4AF8-94D7-807CCA62C13C}" type="pres">
      <dgm:prSet presAssocID="{9777A94E-254F-41C6-A99E-F3E772710BB2}" presName="dstNode" presStyleLbl="node1" presStyleIdx="0" presStyleCnt="5"/>
      <dgm:spPr/>
    </dgm:pt>
    <dgm:pt modelId="{CABA4EAA-3365-4E47-88DF-0BE13EA4AF03}" type="pres">
      <dgm:prSet presAssocID="{9530FF41-2AC7-400A-80D9-95B2A32E22A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38F764A-AD62-4B11-97A1-17B385B3E261}" type="pres">
      <dgm:prSet presAssocID="{9530FF41-2AC7-400A-80D9-95B2A32E22AA}" presName="accent_1" presStyleCnt="0"/>
      <dgm:spPr/>
    </dgm:pt>
    <dgm:pt modelId="{D4A7FB56-ADD9-4932-A85C-9C90CEE2C351}" type="pres">
      <dgm:prSet presAssocID="{9530FF41-2AC7-400A-80D9-95B2A32E22AA}" presName="accentRepeatNode" presStyleLbl="solidFgAcc1" presStyleIdx="0" presStyleCnt="5"/>
      <dgm:spPr/>
    </dgm:pt>
    <dgm:pt modelId="{92BDF9FD-4947-4890-BBCA-1E7B98E383CB}" type="pres">
      <dgm:prSet presAssocID="{839BB377-CAFF-49DF-907E-E8BAC0B1BE0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7723DF-2581-4580-9026-4DCE865FB0FB}" type="pres">
      <dgm:prSet presAssocID="{839BB377-CAFF-49DF-907E-E8BAC0B1BE0C}" presName="accent_2" presStyleCnt="0"/>
      <dgm:spPr/>
    </dgm:pt>
    <dgm:pt modelId="{C0048D90-5748-4B3C-86C0-97E2DC2E8610}" type="pres">
      <dgm:prSet presAssocID="{839BB377-CAFF-49DF-907E-E8BAC0B1BE0C}" presName="accentRepeatNode" presStyleLbl="solidFgAcc1" presStyleIdx="1" presStyleCnt="5"/>
      <dgm:spPr/>
    </dgm:pt>
    <dgm:pt modelId="{0A8CAF17-29C5-4618-9F13-6F40D64B7151}" type="pres">
      <dgm:prSet presAssocID="{20601243-F040-49A7-BF98-4499D3A1003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5A20DC9-5E1A-4434-9EAD-7EAE0EE0C617}" type="pres">
      <dgm:prSet presAssocID="{20601243-F040-49A7-BF98-4499D3A10034}" presName="accent_3" presStyleCnt="0"/>
      <dgm:spPr/>
    </dgm:pt>
    <dgm:pt modelId="{17CC3B46-DCD4-48B4-857E-1386173CC614}" type="pres">
      <dgm:prSet presAssocID="{20601243-F040-49A7-BF98-4499D3A10034}" presName="accentRepeatNode" presStyleLbl="solidFgAcc1" presStyleIdx="2" presStyleCnt="5"/>
      <dgm:spPr/>
    </dgm:pt>
    <dgm:pt modelId="{1D7BF7D0-A40E-4066-B58C-568339003DF6}" type="pres">
      <dgm:prSet presAssocID="{6AFC89D7-8C8B-42A6-9E4D-09EC7E109FB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883D00-9DBB-408F-9824-B240D1415770}" type="pres">
      <dgm:prSet presAssocID="{6AFC89D7-8C8B-42A6-9E4D-09EC7E109FBA}" presName="accent_4" presStyleCnt="0"/>
      <dgm:spPr/>
    </dgm:pt>
    <dgm:pt modelId="{7CE8D02D-38CE-4A6D-896C-01F515F50816}" type="pres">
      <dgm:prSet presAssocID="{6AFC89D7-8C8B-42A6-9E4D-09EC7E109FBA}" presName="accentRepeatNode" presStyleLbl="solidFgAcc1" presStyleIdx="3" presStyleCnt="5"/>
      <dgm:spPr/>
    </dgm:pt>
    <dgm:pt modelId="{DF5DA5B0-62A7-466E-9C49-FF07BBED9E83}" type="pres">
      <dgm:prSet presAssocID="{159866F5-B9DF-40BB-8997-E15FA8AE76D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A23FAE0-1274-44C3-8607-B44989BC2C92}" type="pres">
      <dgm:prSet presAssocID="{159866F5-B9DF-40BB-8997-E15FA8AE76DE}" presName="accent_5" presStyleCnt="0"/>
      <dgm:spPr/>
    </dgm:pt>
    <dgm:pt modelId="{B50ADCBE-9988-4040-B048-0CD82326A39B}" type="pres">
      <dgm:prSet presAssocID="{159866F5-B9DF-40BB-8997-E15FA8AE76DE}" presName="accentRepeatNode" presStyleLbl="solidFgAcc1" presStyleIdx="4" presStyleCnt="5"/>
      <dgm:spPr/>
    </dgm:pt>
  </dgm:ptLst>
  <dgm:cxnLst>
    <dgm:cxn modelId="{186E44EF-03A7-40B2-A495-68FE415EC26E}" srcId="{9777A94E-254F-41C6-A99E-F3E772710BB2}" destId="{159866F5-B9DF-40BB-8997-E15FA8AE76DE}" srcOrd="4" destOrd="0" parTransId="{18164599-6002-40D5-B55B-7D8D2567763A}" sibTransId="{FC7F94F7-0B5A-4B97-97B0-98CEB1F33768}"/>
    <dgm:cxn modelId="{5BB7B9F9-5BDD-48D8-9200-D4A38142C015}" type="presOf" srcId="{839BB377-CAFF-49DF-907E-E8BAC0B1BE0C}" destId="{92BDF9FD-4947-4890-BBCA-1E7B98E383CB}" srcOrd="0" destOrd="0" presId="urn:microsoft.com/office/officeart/2008/layout/VerticalCurvedList"/>
    <dgm:cxn modelId="{022C7704-20F0-4097-A9CC-CF6D2A7A1D84}" srcId="{9777A94E-254F-41C6-A99E-F3E772710BB2}" destId="{20601243-F040-49A7-BF98-4499D3A10034}" srcOrd="2" destOrd="0" parTransId="{F36025D6-90CD-4C9C-BC86-C6596906000B}" sibTransId="{0FBC2910-A5E5-48E4-B241-E717DA84F81D}"/>
    <dgm:cxn modelId="{86F515E9-6A4A-4947-94D8-65F8B4DA4474}" type="presOf" srcId="{9530FF41-2AC7-400A-80D9-95B2A32E22AA}" destId="{CABA4EAA-3365-4E47-88DF-0BE13EA4AF03}" srcOrd="0" destOrd="0" presId="urn:microsoft.com/office/officeart/2008/layout/VerticalCurvedList"/>
    <dgm:cxn modelId="{D658A1F2-F1BF-474B-8AFC-D120026F9188}" srcId="{9777A94E-254F-41C6-A99E-F3E772710BB2}" destId="{6AFC89D7-8C8B-42A6-9E4D-09EC7E109FBA}" srcOrd="3" destOrd="0" parTransId="{D93AE4F5-8A14-496C-B96C-C5F2A1D022B0}" sibTransId="{D4B43833-0F8F-4FCA-8A2D-497AB57E9AAE}"/>
    <dgm:cxn modelId="{0E8696F6-5490-4790-A52A-492E67056EE7}" type="presOf" srcId="{6AFC89D7-8C8B-42A6-9E4D-09EC7E109FBA}" destId="{1D7BF7D0-A40E-4066-B58C-568339003DF6}" srcOrd="0" destOrd="0" presId="urn:microsoft.com/office/officeart/2008/layout/VerticalCurvedList"/>
    <dgm:cxn modelId="{473612F5-A558-4CE0-88A0-B2D08F8804A4}" type="presOf" srcId="{7070B318-B659-4A81-9339-338BB0BD2D0F}" destId="{9AE12268-5974-42DF-961C-B25ED80CC90B}" srcOrd="0" destOrd="0" presId="urn:microsoft.com/office/officeart/2008/layout/VerticalCurvedList"/>
    <dgm:cxn modelId="{2BDA20A9-0283-4C8B-8CE1-FB0D491E981A}" srcId="{9777A94E-254F-41C6-A99E-F3E772710BB2}" destId="{9530FF41-2AC7-400A-80D9-95B2A32E22AA}" srcOrd="0" destOrd="0" parTransId="{61E9B672-106A-4DDE-B23C-958BB2DB1733}" sibTransId="{7070B318-B659-4A81-9339-338BB0BD2D0F}"/>
    <dgm:cxn modelId="{1F25AC89-13F3-493E-8E99-B5A3CB5CC6F2}" type="presOf" srcId="{9777A94E-254F-41C6-A99E-F3E772710BB2}" destId="{B06D9D89-D7EA-4C77-8341-4D9BC1425C71}" srcOrd="0" destOrd="0" presId="urn:microsoft.com/office/officeart/2008/layout/VerticalCurvedList"/>
    <dgm:cxn modelId="{E81C4F31-A6B9-4A86-8B70-5719FA7B7BF3}" srcId="{9777A94E-254F-41C6-A99E-F3E772710BB2}" destId="{839BB377-CAFF-49DF-907E-E8BAC0B1BE0C}" srcOrd="1" destOrd="0" parTransId="{2B2A9C5E-9A15-4661-8815-0B9401FD7289}" sibTransId="{94C5CC9C-BD1C-4317-B6DC-364D7DB9C607}"/>
    <dgm:cxn modelId="{AC7F2CDE-B14E-4B3A-8C3B-49342D22A3EF}" type="presOf" srcId="{20601243-F040-49A7-BF98-4499D3A10034}" destId="{0A8CAF17-29C5-4618-9F13-6F40D64B7151}" srcOrd="0" destOrd="0" presId="urn:microsoft.com/office/officeart/2008/layout/VerticalCurvedList"/>
    <dgm:cxn modelId="{643BF43C-54E2-4E92-B430-5C6DA8714E6F}" type="presOf" srcId="{159866F5-B9DF-40BB-8997-E15FA8AE76DE}" destId="{DF5DA5B0-62A7-466E-9C49-FF07BBED9E83}" srcOrd="0" destOrd="0" presId="urn:microsoft.com/office/officeart/2008/layout/VerticalCurvedList"/>
    <dgm:cxn modelId="{A0593E07-89DC-4508-A655-3FAA7E64F022}" type="presParOf" srcId="{B06D9D89-D7EA-4C77-8341-4D9BC1425C71}" destId="{CB8CB44A-6E81-4EF2-BC01-C72686D69D21}" srcOrd="0" destOrd="0" presId="urn:microsoft.com/office/officeart/2008/layout/VerticalCurvedList"/>
    <dgm:cxn modelId="{43CE6107-6FC2-4065-AF70-ECE877618DED}" type="presParOf" srcId="{CB8CB44A-6E81-4EF2-BC01-C72686D69D21}" destId="{D1DE5880-D227-47E7-A3A6-7B74265F476C}" srcOrd="0" destOrd="0" presId="urn:microsoft.com/office/officeart/2008/layout/VerticalCurvedList"/>
    <dgm:cxn modelId="{B194E93D-4A93-40CB-91E6-588533D435F6}" type="presParOf" srcId="{D1DE5880-D227-47E7-A3A6-7B74265F476C}" destId="{465CC8E4-EE50-4229-8BD3-012469FD0986}" srcOrd="0" destOrd="0" presId="urn:microsoft.com/office/officeart/2008/layout/VerticalCurvedList"/>
    <dgm:cxn modelId="{803A9034-A063-452C-98BC-A6EFECF906F4}" type="presParOf" srcId="{D1DE5880-D227-47E7-A3A6-7B74265F476C}" destId="{9AE12268-5974-42DF-961C-B25ED80CC90B}" srcOrd="1" destOrd="0" presId="urn:microsoft.com/office/officeart/2008/layout/VerticalCurvedList"/>
    <dgm:cxn modelId="{AA104340-272E-46A3-8B89-FFFCBA1A5CB1}" type="presParOf" srcId="{D1DE5880-D227-47E7-A3A6-7B74265F476C}" destId="{5BFF9AF7-657F-4B2A-9B5E-ED270AB0C0B8}" srcOrd="2" destOrd="0" presId="urn:microsoft.com/office/officeart/2008/layout/VerticalCurvedList"/>
    <dgm:cxn modelId="{B60AE5DC-AEB5-4FED-B1E6-2F68C9A4D294}" type="presParOf" srcId="{D1DE5880-D227-47E7-A3A6-7B74265F476C}" destId="{8CB03C1A-7003-4AF8-94D7-807CCA62C13C}" srcOrd="3" destOrd="0" presId="urn:microsoft.com/office/officeart/2008/layout/VerticalCurvedList"/>
    <dgm:cxn modelId="{5AB4A336-0A64-4660-8E90-3966734113A5}" type="presParOf" srcId="{CB8CB44A-6E81-4EF2-BC01-C72686D69D21}" destId="{CABA4EAA-3365-4E47-88DF-0BE13EA4AF03}" srcOrd="1" destOrd="0" presId="urn:microsoft.com/office/officeart/2008/layout/VerticalCurvedList"/>
    <dgm:cxn modelId="{66199ABC-6DA0-405E-894A-8C5B44D6FF50}" type="presParOf" srcId="{CB8CB44A-6E81-4EF2-BC01-C72686D69D21}" destId="{438F764A-AD62-4B11-97A1-17B385B3E261}" srcOrd="2" destOrd="0" presId="urn:microsoft.com/office/officeart/2008/layout/VerticalCurvedList"/>
    <dgm:cxn modelId="{63649417-F590-454C-8690-91B504254E16}" type="presParOf" srcId="{438F764A-AD62-4B11-97A1-17B385B3E261}" destId="{D4A7FB56-ADD9-4932-A85C-9C90CEE2C351}" srcOrd="0" destOrd="0" presId="urn:microsoft.com/office/officeart/2008/layout/VerticalCurvedList"/>
    <dgm:cxn modelId="{CC36CA1A-C4B9-4BC1-AC01-7A6DF5F04A94}" type="presParOf" srcId="{CB8CB44A-6E81-4EF2-BC01-C72686D69D21}" destId="{92BDF9FD-4947-4890-BBCA-1E7B98E383CB}" srcOrd="3" destOrd="0" presId="urn:microsoft.com/office/officeart/2008/layout/VerticalCurvedList"/>
    <dgm:cxn modelId="{2B9130E0-245B-431D-BEDE-80DDE632FDDD}" type="presParOf" srcId="{CB8CB44A-6E81-4EF2-BC01-C72686D69D21}" destId="{E97723DF-2581-4580-9026-4DCE865FB0FB}" srcOrd="4" destOrd="0" presId="urn:microsoft.com/office/officeart/2008/layout/VerticalCurvedList"/>
    <dgm:cxn modelId="{06B1FC93-B7D9-400C-89FE-4F17542136A1}" type="presParOf" srcId="{E97723DF-2581-4580-9026-4DCE865FB0FB}" destId="{C0048D90-5748-4B3C-86C0-97E2DC2E8610}" srcOrd="0" destOrd="0" presId="urn:microsoft.com/office/officeart/2008/layout/VerticalCurvedList"/>
    <dgm:cxn modelId="{8F7F8194-57FF-4405-9AF1-8DA6B89A0119}" type="presParOf" srcId="{CB8CB44A-6E81-4EF2-BC01-C72686D69D21}" destId="{0A8CAF17-29C5-4618-9F13-6F40D64B7151}" srcOrd="5" destOrd="0" presId="urn:microsoft.com/office/officeart/2008/layout/VerticalCurvedList"/>
    <dgm:cxn modelId="{87C4FB59-3AB2-45A7-8308-4CFBB0AC76E7}" type="presParOf" srcId="{CB8CB44A-6E81-4EF2-BC01-C72686D69D21}" destId="{A5A20DC9-5E1A-4434-9EAD-7EAE0EE0C617}" srcOrd="6" destOrd="0" presId="urn:microsoft.com/office/officeart/2008/layout/VerticalCurvedList"/>
    <dgm:cxn modelId="{D5A190CC-A679-45B5-B825-DA5543DC14D9}" type="presParOf" srcId="{A5A20DC9-5E1A-4434-9EAD-7EAE0EE0C617}" destId="{17CC3B46-DCD4-48B4-857E-1386173CC614}" srcOrd="0" destOrd="0" presId="urn:microsoft.com/office/officeart/2008/layout/VerticalCurvedList"/>
    <dgm:cxn modelId="{94A054DC-6830-4CF3-8E4F-F35038CC35E5}" type="presParOf" srcId="{CB8CB44A-6E81-4EF2-BC01-C72686D69D21}" destId="{1D7BF7D0-A40E-4066-B58C-568339003DF6}" srcOrd="7" destOrd="0" presId="urn:microsoft.com/office/officeart/2008/layout/VerticalCurvedList"/>
    <dgm:cxn modelId="{4552C389-4AD5-4412-865D-8BDE31309779}" type="presParOf" srcId="{CB8CB44A-6E81-4EF2-BC01-C72686D69D21}" destId="{64883D00-9DBB-408F-9824-B240D1415770}" srcOrd="8" destOrd="0" presId="urn:microsoft.com/office/officeart/2008/layout/VerticalCurvedList"/>
    <dgm:cxn modelId="{F90E5D23-7EDF-43B3-8009-714968D71846}" type="presParOf" srcId="{64883D00-9DBB-408F-9824-B240D1415770}" destId="{7CE8D02D-38CE-4A6D-896C-01F515F50816}" srcOrd="0" destOrd="0" presId="urn:microsoft.com/office/officeart/2008/layout/VerticalCurvedList"/>
    <dgm:cxn modelId="{9A794409-F8C1-4790-9A1A-054160C9F12F}" type="presParOf" srcId="{CB8CB44A-6E81-4EF2-BC01-C72686D69D21}" destId="{DF5DA5B0-62A7-466E-9C49-FF07BBED9E83}" srcOrd="9" destOrd="0" presId="urn:microsoft.com/office/officeart/2008/layout/VerticalCurvedList"/>
    <dgm:cxn modelId="{9B429213-5B7E-453A-B8F2-79461F040C1B}" type="presParOf" srcId="{CB8CB44A-6E81-4EF2-BC01-C72686D69D21}" destId="{8A23FAE0-1274-44C3-8607-B44989BC2C92}" srcOrd="10" destOrd="0" presId="urn:microsoft.com/office/officeart/2008/layout/VerticalCurvedList"/>
    <dgm:cxn modelId="{68F9F145-F170-4C19-B22F-F1E517ED76EE}" type="presParOf" srcId="{8A23FAE0-1274-44C3-8607-B44989BC2C92}" destId="{B50ADCBE-9988-4040-B048-0CD82326A3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102891F-88B4-4509-AE76-0AE5FE25524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6C56145D-C1A6-4BE8-9943-277EEA36B08F}">
      <dgm:prSet/>
      <dgm:spPr/>
      <dgm:t>
        <a:bodyPr/>
        <a:lstStyle/>
        <a:p>
          <a:pPr algn="ctr" rtl="0"/>
          <a:r>
            <a:rPr lang="nl-NL" b="1" smtClean="0"/>
            <a:t>Ruimtereizen V</a:t>
          </a:r>
          <a:endParaRPr lang="nl-NL"/>
        </a:p>
      </dgm:t>
    </dgm:pt>
    <dgm:pt modelId="{91422284-2DBD-4C50-B7C8-2043652F1858}" type="parTrans" cxnId="{430304B0-45C3-420A-818A-05592EFE015F}">
      <dgm:prSet/>
      <dgm:spPr/>
      <dgm:t>
        <a:bodyPr/>
        <a:lstStyle/>
        <a:p>
          <a:endParaRPr lang="nl-NL"/>
        </a:p>
      </dgm:t>
    </dgm:pt>
    <dgm:pt modelId="{EA0217E6-87D0-40B0-9AC4-DFBBA0DEA215}" type="sibTrans" cxnId="{430304B0-45C3-420A-818A-05592EFE015F}">
      <dgm:prSet/>
      <dgm:spPr/>
      <dgm:t>
        <a:bodyPr/>
        <a:lstStyle/>
        <a:p>
          <a:endParaRPr lang="nl-NL"/>
        </a:p>
      </dgm:t>
    </dgm:pt>
    <dgm:pt modelId="{DA112DA9-3039-4952-9E34-0F6A9D554821}" type="pres">
      <dgm:prSet presAssocID="{5102891F-88B4-4509-AE76-0AE5FE2552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0118702-AD47-46C9-97DB-D3B3D93ABDD9}" type="pres">
      <dgm:prSet presAssocID="{6C56145D-C1A6-4BE8-9943-277EEA36B0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DF5FAAC-D0F1-4296-8FE1-B85D312C12E2}" type="presOf" srcId="{6C56145D-C1A6-4BE8-9943-277EEA36B08F}" destId="{60118702-AD47-46C9-97DB-D3B3D93ABDD9}" srcOrd="0" destOrd="0" presId="urn:microsoft.com/office/officeart/2005/8/layout/vList2"/>
    <dgm:cxn modelId="{14999F39-6AE5-4249-B54C-C086BBFCC763}" type="presOf" srcId="{5102891F-88B4-4509-AE76-0AE5FE255242}" destId="{DA112DA9-3039-4952-9E34-0F6A9D554821}" srcOrd="0" destOrd="0" presId="urn:microsoft.com/office/officeart/2005/8/layout/vList2"/>
    <dgm:cxn modelId="{430304B0-45C3-420A-818A-05592EFE015F}" srcId="{5102891F-88B4-4509-AE76-0AE5FE255242}" destId="{6C56145D-C1A6-4BE8-9943-277EEA36B08F}" srcOrd="0" destOrd="0" parTransId="{91422284-2DBD-4C50-B7C8-2043652F1858}" sibTransId="{EA0217E6-87D0-40B0-9AC4-DFBBA0DEA215}"/>
    <dgm:cxn modelId="{8E950EB5-5B7D-4EB5-9E51-9CFFFBFEF392}" type="presParOf" srcId="{DA112DA9-3039-4952-9E34-0F6A9D554821}" destId="{60118702-AD47-46C9-97DB-D3B3D93ABD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2D2DE89-07D8-4B67-A397-A5E79A01122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3EF01FF-5336-4E4D-B37D-7DCCF9DB5C4A}">
      <dgm:prSet/>
      <dgm:spPr/>
      <dgm:t>
        <a:bodyPr/>
        <a:lstStyle/>
        <a:p>
          <a:pPr rtl="0"/>
          <a:r>
            <a:rPr lang="nl-NL" b="1" smtClean="0"/>
            <a:t>1957: eerste levende wezen in een baan om de aarde: Laika</a:t>
          </a:r>
          <a:endParaRPr lang="nl-NL" b="1"/>
        </a:p>
      </dgm:t>
    </dgm:pt>
    <dgm:pt modelId="{D0BCDD3D-1AEE-41CA-BF1A-98CADFE33772}" type="parTrans" cxnId="{49C6C555-FC2C-4942-8207-40D54072AF34}">
      <dgm:prSet/>
      <dgm:spPr/>
      <dgm:t>
        <a:bodyPr/>
        <a:lstStyle/>
        <a:p>
          <a:endParaRPr lang="nl-NL" b="1"/>
        </a:p>
      </dgm:t>
    </dgm:pt>
    <dgm:pt modelId="{7D955688-1EAF-4640-B7A0-BEB11A317F4A}" type="sibTrans" cxnId="{49C6C555-FC2C-4942-8207-40D54072AF34}">
      <dgm:prSet/>
      <dgm:spPr/>
      <dgm:t>
        <a:bodyPr/>
        <a:lstStyle/>
        <a:p>
          <a:endParaRPr lang="nl-NL" b="1"/>
        </a:p>
      </dgm:t>
    </dgm:pt>
    <dgm:pt modelId="{EE2E1C2F-0BB6-4961-A382-0E1199021DBB}">
      <dgm:prSet/>
      <dgm:spPr/>
      <dgm:t>
        <a:bodyPr/>
        <a:lstStyle/>
        <a:p>
          <a:pPr rtl="0"/>
          <a:r>
            <a:rPr lang="nl-NL" b="1" smtClean="0"/>
            <a:t>1961: eerste mens in een baan om de aarde: Joeri Gagarin</a:t>
          </a:r>
          <a:endParaRPr lang="nl-NL" b="1"/>
        </a:p>
      </dgm:t>
    </dgm:pt>
    <dgm:pt modelId="{6BB0B211-D099-4A48-8476-0EE24FF91A59}" type="parTrans" cxnId="{94E5D3ED-8823-42B1-B478-AD39DAB18FFC}">
      <dgm:prSet/>
      <dgm:spPr/>
      <dgm:t>
        <a:bodyPr/>
        <a:lstStyle/>
        <a:p>
          <a:endParaRPr lang="nl-NL" b="1"/>
        </a:p>
      </dgm:t>
    </dgm:pt>
    <dgm:pt modelId="{5AB0FEDE-DD77-4A1A-90DA-8F9F6868AAA9}" type="sibTrans" cxnId="{94E5D3ED-8823-42B1-B478-AD39DAB18FFC}">
      <dgm:prSet/>
      <dgm:spPr/>
      <dgm:t>
        <a:bodyPr/>
        <a:lstStyle/>
        <a:p>
          <a:endParaRPr lang="nl-NL" b="1"/>
        </a:p>
      </dgm:t>
    </dgm:pt>
    <dgm:pt modelId="{32214BF6-FEF1-4EF6-8325-34AC444B1B98}">
      <dgm:prSet/>
      <dgm:spPr/>
      <dgm:t>
        <a:bodyPr/>
        <a:lstStyle/>
        <a:p>
          <a:pPr rtl="0"/>
          <a:r>
            <a:rPr lang="nl-NL" b="1" smtClean="0"/>
            <a:t>1968: eerste ruimtekoppeling tussen twee ruimtevaartuigen (Gemini project)</a:t>
          </a:r>
          <a:endParaRPr lang="nl-NL" b="1"/>
        </a:p>
      </dgm:t>
    </dgm:pt>
    <dgm:pt modelId="{66D0948D-DB3D-4C9D-880C-0BE774A3A538}" type="parTrans" cxnId="{152EE3D3-2702-4488-8C67-643311FCCC7F}">
      <dgm:prSet/>
      <dgm:spPr/>
      <dgm:t>
        <a:bodyPr/>
        <a:lstStyle/>
        <a:p>
          <a:endParaRPr lang="nl-NL" b="1"/>
        </a:p>
      </dgm:t>
    </dgm:pt>
    <dgm:pt modelId="{163BB6A8-EB98-4607-9B48-A6A5C5E89F61}" type="sibTrans" cxnId="{152EE3D3-2702-4488-8C67-643311FCCC7F}">
      <dgm:prSet/>
      <dgm:spPr/>
      <dgm:t>
        <a:bodyPr/>
        <a:lstStyle/>
        <a:p>
          <a:endParaRPr lang="nl-NL" b="1"/>
        </a:p>
      </dgm:t>
    </dgm:pt>
    <dgm:pt modelId="{436B2AF7-8DA6-40E6-815F-82F7EF035B5A}">
      <dgm:prSet/>
      <dgm:spPr/>
      <dgm:t>
        <a:bodyPr/>
        <a:lstStyle/>
        <a:p>
          <a:pPr rtl="0"/>
          <a:r>
            <a:rPr lang="nl-NL" b="1" dirty="0" smtClean="0"/>
            <a:t>1969: eerste mens op de Maan (+ 5 latere missies)</a:t>
          </a:r>
          <a:endParaRPr lang="nl-NL" b="1" dirty="0"/>
        </a:p>
      </dgm:t>
    </dgm:pt>
    <dgm:pt modelId="{72FE3453-F49C-412B-AFF4-92231EB3FB6D}" type="parTrans" cxnId="{5876C44A-2DF1-4816-B711-A5B7C5085F1B}">
      <dgm:prSet/>
      <dgm:spPr/>
      <dgm:t>
        <a:bodyPr/>
        <a:lstStyle/>
        <a:p>
          <a:endParaRPr lang="nl-NL" b="1"/>
        </a:p>
      </dgm:t>
    </dgm:pt>
    <dgm:pt modelId="{A236FB2C-C16D-4313-9566-8974EAAFEA2A}" type="sibTrans" cxnId="{5876C44A-2DF1-4816-B711-A5B7C5085F1B}">
      <dgm:prSet/>
      <dgm:spPr/>
      <dgm:t>
        <a:bodyPr/>
        <a:lstStyle/>
        <a:p>
          <a:endParaRPr lang="nl-NL" b="1"/>
        </a:p>
      </dgm:t>
    </dgm:pt>
    <dgm:pt modelId="{6B928D7B-C301-4813-B5ED-3308D8B77356}">
      <dgm:prSet/>
      <dgm:spPr/>
      <dgm:t>
        <a:bodyPr/>
        <a:lstStyle/>
        <a:p>
          <a:pPr rtl="0"/>
          <a:r>
            <a:rPr lang="nl-NL" b="1" smtClean="0"/>
            <a:t>1986: lancering eerste module ruimtestation Mir</a:t>
          </a:r>
          <a:endParaRPr lang="nl-NL" b="1"/>
        </a:p>
      </dgm:t>
    </dgm:pt>
    <dgm:pt modelId="{87923676-F7EB-437A-9243-D0BF11DB07DA}" type="parTrans" cxnId="{207D5B65-EA23-490F-A48D-AD7061537A60}">
      <dgm:prSet/>
      <dgm:spPr/>
      <dgm:t>
        <a:bodyPr/>
        <a:lstStyle/>
        <a:p>
          <a:endParaRPr lang="nl-NL" b="1"/>
        </a:p>
      </dgm:t>
    </dgm:pt>
    <dgm:pt modelId="{72663F14-4CF1-48D7-BE87-256F7A2D1F07}" type="sibTrans" cxnId="{207D5B65-EA23-490F-A48D-AD7061537A60}">
      <dgm:prSet/>
      <dgm:spPr/>
      <dgm:t>
        <a:bodyPr/>
        <a:lstStyle/>
        <a:p>
          <a:endParaRPr lang="nl-NL" b="1"/>
        </a:p>
      </dgm:t>
    </dgm:pt>
    <dgm:pt modelId="{C946A154-0351-4F5A-A885-A1647FF69183}">
      <dgm:prSet/>
      <dgm:spPr/>
      <dgm:t>
        <a:bodyPr/>
        <a:lstStyle/>
        <a:p>
          <a:pPr rtl="0"/>
          <a:r>
            <a:rPr lang="nl-NL" b="1" smtClean="0"/>
            <a:t>1998: ISS, permanent bemand sinds november 2002</a:t>
          </a:r>
          <a:endParaRPr lang="nl-NL" b="1"/>
        </a:p>
      </dgm:t>
    </dgm:pt>
    <dgm:pt modelId="{12C34ED2-2AB4-41DA-BAD0-6081943676D3}" type="parTrans" cxnId="{46C3DB3F-7F94-44D3-911C-3B5512BF170F}">
      <dgm:prSet/>
      <dgm:spPr/>
      <dgm:t>
        <a:bodyPr/>
        <a:lstStyle/>
        <a:p>
          <a:endParaRPr lang="nl-NL" b="1"/>
        </a:p>
      </dgm:t>
    </dgm:pt>
    <dgm:pt modelId="{7F1F57AB-2E0D-4CDB-A7B3-C2EB614BA305}" type="sibTrans" cxnId="{46C3DB3F-7F94-44D3-911C-3B5512BF170F}">
      <dgm:prSet/>
      <dgm:spPr/>
      <dgm:t>
        <a:bodyPr/>
        <a:lstStyle/>
        <a:p>
          <a:endParaRPr lang="nl-NL" b="1"/>
        </a:p>
      </dgm:t>
    </dgm:pt>
    <dgm:pt modelId="{308F246A-7FD9-4EBB-9E6F-414E707773A2}" type="pres">
      <dgm:prSet presAssocID="{A2D2DE89-07D8-4B67-A397-A5E79A0112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A04BF0D-DF7F-4F81-B803-086E5BD04E0E}" type="pres">
      <dgm:prSet presAssocID="{E3EF01FF-5336-4E4D-B37D-7DCCF9DB5C4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F0D5778-078E-4A62-AEB5-643F6BBACF46}" type="pres">
      <dgm:prSet presAssocID="{7D955688-1EAF-4640-B7A0-BEB11A317F4A}" presName="spacer" presStyleCnt="0"/>
      <dgm:spPr/>
    </dgm:pt>
    <dgm:pt modelId="{B7199D0F-2194-45B2-B943-16ADD639AD3A}" type="pres">
      <dgm:prSet presAssocID="{EE2E1C2F-0BB6-4961-A382-0E1199021DB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CD68F8-49AF-41EB-843C-A95BB750F3C1}" type="pres">
      <dgm:prSet presAssocID="{5AB0FEDE-DD77-4A1A-90DA-8F9F6868AAA9}" presName="spacer" presStyleCnt="0"/>
      <dgm:spPr/>
    </dgm:pt>
    <dgm:pt modelId="{230A7E14-DEF5-4504-919D-7F176F49A4A7}" type="pres">
      <dgm:prSet presAssocID="{32214BF6-FEF1-4EF6-8325-34AC444B1B9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27F057-0466-4676-86AC-DE90EE72400E}" type="pres">
      <dgm:prSet presAssocID="{163BB6A8-EB98-4607-9B48-A6A5C5E89F61}" presName="spacer" presStyleCnt="0"/>
      <dgm:spPr/>
    </dgm:pt>
    <dgm:pt modelId="{6DF4FE2B-2B2B-4C3E-8800-1A3B7FC638DA}" type="pres">
      <dgm:prSet presAssocID="{436B2AF7-8DA6-40E6-815F-82F7EF035B5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46A5C3-5543-4AE0-892C-5694EC080659}" type="pres">
      <dgm:prSet presAssocID="{A236FB2C-C16D-4313-9566-8974EAAFEA2A}" presName="spacer" presStyleCnt="0"/>
      <dgm:spPr/>
    </dgm:pt>
    <dgm:pt modelId="{BF7CFD4E-C982-4359-B754-F0583374A59F}" type="pres">
      <dgm:prSet presAssocID="{6B928D7B-C301-4813-B5ED-3308D8B7735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58D9B0E-69F1-4AC2-976D-D480BC41777E}" type="pres">
      <dgm:prSet presAssocID="{72663F14-4CF1-48D7-BE87-256F7A2D1F07}" presName="spacer" presStyleCnt="0"/>
      <dgm:spPr/>
    </dgm:pt>
    <dgm:pt modelId="{EBF1466A-E3BD-4084-9F05-CED044A3789C}" type="pres">
      <dgm:prSet presAssocID="{C946A154-0351-4F5A-A885-A1647FF6918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876C44A-2DF1-4816-B711-A5B7C5085F1B}" srcId="{A2D2DE89-07D8-4B67-A397-A5E79A011226}" destId="{436B2AF7-8DA6-40E6-815F-82F7EF035B5A}" srcOrd="3" destOrd="0" parTransId="{72FE3453-F49C-412B-AFF4-92231EB3FB6D}" sibTransId="{A236FB2C-C16D-4313-9566-8974EAAFEA2A}"/>
    <dgm:cxn modelId="{E7E249B6-25A3-41F1-8D3A-09CCC7CBB7F7}" type="presOf" srcId="{A2D2DE89-07D8-4B67-A397-A5E79A011226}" destId="{308F246A-7FD9-4EBB-9E6F-414E707773A2}" srcOrd="0" destOrd="0" presId="urn:microsoft.com/office/officeart/2005/8/layout/vList2"/>
    <dgm:cxn modelId="{46C3DB3F-7F94-44D3-911C-3B5512BF170F}" srcId="{A2D2DE89-07D8-4B67-A397-A5E79A011226}" destId="{C946A154-0351-4F5A-A885-A1647FF69183}" srcOrd="5" destOrd="0" parTransId="{12C34ED2-2AB4-41DA-BAD0-6081943676D3}" sibTransId="{7F1F57AB-2E0D-4CDB-A7B3-C2EB614BA305}"/>
    <dgm:cxn modelId="{6CC4E3CB-5E43-4B61-BE6D-67D48D967428}" type="presOf" srcId="{C946A154-0351-4F5A-A885-A1647FF69183}" destId="{EBF1466A-E3BD-4084-9F05-CED044A3789C}" srcOrd="0" destOrd="0" presId="urn:microsoft.com/office/officeart/2005/8/layout/vList2"/>
    <dgm:cxn modelId="{207D5B65-EA23-490F-A48D-AD7061537A60}" srcId="{A2D2DE89-07D8-4B67-A397-A5E79A011226}" destId="{6B928D7B-C301-4813-B5ED-3308D8B77356}" srcOrd="4" destOrd="0" parTransId="{87923676-F7EB-437A-9243-D0BF11DB07DA}" sibTransId="{72663F14-4CF1-48D7-BE87-256F7A2D1F07}"/>
    <dgm:cxn modelId="{C57B5FDE-A557-4912-868C-F6FDD7EA8DFE}" type="presOf" srcId="{E3EF01FF-5336-4E4D-B37D-7DCCF9DB5C4A}" destId="{AA04BF0D-DF7F-4F81-B803-086E5BD04E0E}" srcOrd="0" destOrd="0" presId="urn:microsoft.com/office/officeart/2005/8/layout/vList2"/>
    <dgm:cxn modelId="{B6FCE8A0-0F9B-4EE6-AABF-713DD8DE3351}" type="presOf" srcId="{6B928D7B-C301-4813-B5ED-3308D8B77356}" destId="{BF7CFD4E-C982-4359-B754-F0583374A59F}" srcOrd="0" destOrd="0" presId="urn:microsoft.com/office/officeart/2005/8/layout/vList2"/>
    <dgm:cxn modelId="{5841CB00-C592-4730-B686-3FE148A09A09}" type="presOf" srcId="{EE2E1C2F-0BB6-4961-A382-0E1199021DBB}" destId="{B7199D0F-2194-45B2-B943-16ADD639AD3A}" srcOrd="0" destOrd="0" presId="urn:microsoft.com/office/officeart/2005/8/layout/vList2"/>
    <dgm:cxn modelId="{63850C38-6528-49B5-995E-2F7CD7176844}" type="presOf" srcId="{32214BF6-FEF1-4EF6-8325-34AC444B1B98}" destId="{230A7E14-DEF5-4504-919D-7F176F49A4A7}" srcOrd="0" destOrd="0" presId="urn:microsoft.com/office/officeart/2005/8/layout/vList2"/>
    <dgm:cxn modelId="{9A59A709-570B-42FE-B134-5A24D3FE3D0E}" type="presOf" srcId="{436B2AF7-8DA6-40E6-815F-82F7EF035B5A}" destId="{6DF4FE2B-2B2B-4C3E-8800-1A3B7FC638DA}" srcOrd="0" destOrd="0" presId="urn:microsoft.com/office/officeart/2005/8/layout/vList2"/>
    <dgm:cxn modelId="{49C6C555-FC2C-4942-8207-40D54072AF34}" srcId="{A2D2DE89-07D8-4B67-A397-A5E79A011226}" destId="{E3EF01FF-5336-4E4D-B37D-7DCCF9DB5C4A}" srcOrd="0" destOrd="0" parTransId="{D0BCDD3D-1AEE-41CA-BF1A-98CADFE33772}" sibTransId="{7D955688-1EAF-4640-B7A0-BEB11A317F4A}"/>
    <dgm:cxn modelId="{152EE3D3-2702-4488-8C67-643311FCCC7F}" srcId="{A2D2DE89-07D8-4B67-A397-A5E79A011226}" destId="{32214BF6-FEF1-4EF6-8325-34AC444B1B98}" srcOrd="2" destOrd="0" parTransId="{66D0948D-DB3D-4C9D-880C-0BE774A3A538}" sibTransId="{163BB6A8-EB98-4607-9B48-A6A5C5E89F61}"/>
    <dgm:cxn modelId="{94E5D3ED-8823-42B1-B478-AD39DAB18FFC}" srcId="{A2D2DE89-07D8-4B67-A397-A5E79A011226}" destId="{EE2E1C2F-0BB6-4961-A382-0E1199021DBB}" srcOrd="1" destOrd="0" parTransId="{6BB0B211-D099-4A48-8476-0EE24FF91A59}" sibTransId="{5AB0FEDE-DD77-4A1A-90DA-8F9F6868AAA9}"/>
    <dgm:cxn modelId="{EFED04B1-9B2F-46F0-8532-D8C41DF93AF2}" type="presParOf" srcId="{308F246A-7FD9-4EBB-9E6F-414E707773A2}" destId="{AA04BF0D-DF7F-4F81-B803-086E5BD04E0E}" srcOrd="0" destOrd="0" presId="urn:microsoft.com/office/officeart/2005/8/layout/vList2"/>
    <dgm:cxn modelId="{FD7ABD3D-D3F1-402E-B398-9DBB9CBB6093}" type="presParOf" srcId="{308F246A-7FD9-4EBB-9E6F-414E707773A2}" destId="{6F0D5778-078E-4A62-AEB5-643F6BBACF46}" srcOrd="1" destOrd="0" presId="urn:microsoft.com/office/officeart/2005/8/layout/vList2"/>
    <dgm:cxn modelId="{873678BF-F3B4-4D14-8BEC-1D8701090785}" type="presParOf" srcId="{308F246A-7FD9-4EBB-9E6F-414E707773A2}" destId="{B7199D0F-2194-45B2-B943-16ADD639AD3A}" srcOrd="2" destOrd="0" presId="urn:microsoft.com/office/officeart/2005/8/layout/vList2"/>
    <dgm:cxn modelId="{4455A2BC-2C08-4463-8DDE-BFA9487DA42B}" type="presParOf" srcId="{308F246A-7FD9-4EBB-9E6F-414E707773A2}" destId="{0FCD68F8-49AF-41EB-843C-A95BB750F3C1}" srcOrd="3" destOrd="0" presId="urn:microsoft.com/office/officeart/2005/8/layout/vList2"/>
    <dgm:cxn modelId="{111F3E8B-B07A-453B-9F9E-68F9DF36B6EE}" type="presParOf" srcId="{308F246A-7FD9-4EBB-9E6F-414E707773A2}" destId="{230A7E14-DEF5-4504-919D-7F176F49A4A7}" srcOrd="4" destOrd="0" presId="urn:microsoft.com/office/officeart/2005/8/layout/vList2"/>
    <dgm:cxn modelId="{3AC25273-A10F-46A3-963C-7A380F283DBC}" type="presParOf" srcId="{308F246A-7FD9-4EBB-9E6F-414E707773A2}" destId="{3A27F057-0466-4676-86AC-DE90EE72400E}" srcOrd="5" destOrd="0" presId="urn:microsoft.com/office/officeart/2005/8/layout/vList2"/>
    <dgm:cxn modelId="{ECA80869-813B-49ED-896A-0D68CB4EEDB4}" type="presParOf" srcId="{308F246A-7FD9-4EBB-9E6F-414E707773A2}" destId="{6DF4FE2B-2B2B-4C3E-8800-1A3B7FC638DA}" srcOrd="6" destOrd="0" presId="urn:microsoft.com/office/officeart/2005/8/layout/vList2"/>
    <dgm:cxn modelId="{30BD46F4-220B-4A30-B5D3-663695DF8A51}" type="presParOf" srcId="{308F246A-7FD9-4EBB-9E6F-414E707773A2}" destId="{E346A5C3-5543-4AE0-892C-5694EC080659}" srcOrd="7" destOrd="0" presId="urn:microsoft.com/office/officeart/2005/8/layout/vList2"/>
    <dgm:cxn modelId="{7D65236B-3857-4952-87C4-8942FABD5F61}" type="presParOf" srcId="{308F246A-7FD9-4EBB-9E6F-414E707773A2}" destId="{BF7CFD4E-C982-4359-B754-F0583374A59F}" srcOrd="8" destOrd="0" presId="urn:microsoft.com/office/officeart/2005/8/layout/vList2"/>
    <dgm:cxn modelId="{708C7BE1-2C33-4401-BC0B-C4C04E9EB1B3}" type="presParOf" srcId="{308F246A-7FD9-4EBB-9E6F-414E707773A2}" destId="{158D9B0E-69F1-4AC2-976D-D480BC41777E}" srcOrd="9" destOrd="0" presId="urn:microsoft.com/office/officeart/2005/8/layout/vList2"/>
    <dgm:cxn modelId="{56DE5BED-5447-4B46-8A51-0F2314530B7B}" type="presParOf" srcId="{308F246A-7FD9-4EBB-9E6F-414E707773A2}" destId="{EBF1466A-E3BD-4084-9F05-CED044A3789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848EF6C-B41C-4081-B403-0C68413455F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E164B028-E545-48A0-8C4B-7CD4EA167798}">
      <dgm:prSet custT="1"/>
      <dgm:spPr/>
      <dgm:t>
        <a:bodyPr/>
        <a:lstStyle/>
        <a:p>
          <a:pPr algn="ctr" rtl="0"/>
          <a:r>
            <a:rPr lang="nl-NL" sz="4400" b="1" smtClean="0"/>
            <a:t>Mars 500 project I</a:t>
          </a:r>
          <a:endParaRPr lang="nl-NL" sz="4400"/>
        </a:p>
      </dgm:t>
    </dgm:pt>
    <dgm:pt modelId="{2F614DE9-C881-4D87-AB41-4B78B445AC95}" type="parTrans" cxnId="{7FDB841E-A6F0-4F58-A508-3848D7EEEDBA}">
      <dgm:prSet/>
      <dgm:spPr/>
      <dgm:t>
        <a:bodyPr/>
        <a:lstStyle/>
        <a:p>
          <a:endParaRPr lang="nl-NL"/>
        </a:p>
      </dgm:t>
    </dgm:pt>
    <dgm:pt modelId="{3BCFFD98-A468-4A95-98AF-3D0CE4AD840A}" type="sibTrans" cxnId="{7FDB841E-A6F0-4F58-A508-3848D7EEEDBA}">
      <dgm:prSet/>
      <dgm:spPr/>
      <dgm:t>
        <a:bodyPr/>
        <a:lstStyle/>
        <a:p>
          <a:endParaRPr lang="nl-NL"/>
        </a:p>
      </dgm:t>
    </dgm:pt>
    <dgm:pt modelId="{0D703AD9-96BF-49A8-8C34-7739CC646652}" type="pres">
      <dgm:prSet presAssocID="{A848EF6C-B41C-4081-B403-0C68413455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C22BA0E-2E4A-4D40-B293-1BA9B6278A22}" type="pres">
      <dgm:prSet presAssocID="{E164B028-E545-48A0-8C4B-7CD4EA1677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FDB841E-A6F0-4F58-A508-3848D7EEEDBA}" srcId="{A848EF6C-B41C-4081-B403-0C68413455F3}" destId="{E164B028-E545-48A0-8C4B-7CD4EA167798}" srcOrd="0" destOrd="0" parTransId="{2F614DE9-C881-4D87-AB41-4B78B445AC95}" sibTransId="{3BCFFD98-A468-4A95-98AF-3D0CE4AD840A}"/>
    <dgm:cxn modelId="{38B05AFA-83CA-4E7B-B80C-00B39BC1ECBC}" type="presOf" srcId="{E164B028-E545-48A0-8C4B-7CD4EA167798}" destId="{6C22BA0E-2E4A-4D40-B293-1BA9B6278A22}" srcOrd="0" destOrd="0" presId="urn:microsoft.com/office/officeart/2005/8/layout/vList2"/>
    <dgm:cxn modelId="{6789175F-E0A2-4D0B-A262-95596831232F}" type="presOf" srcId="{A848EF6C-B41C-4081-B403-0C68413455F3}" destId="{0D703AD9-96BF-49A8-8C34-7739CC646652}" srcOrd="0" destOrd="0" presId="urn:microsoft.com/office/officeart/2005/8/layout/vList2"/>
    <dgm:cxn modelId="{F2EDB2AF-4BFD-4FB3-8318-B2AF52E436AA}" type="presParOf" srcId="{0D703AD9-96BF-49A8-8C34-7739CC646652}" destId="{6C22BA0E-2E4A-4D40-B293-1BA9B6278A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1642021-C9F7-40D6-9519-54604EC8B7D9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4D60560D-1F0D-4617-B0C4-30B6DB1D417D}">
      <dgm:prSet custT="1"/>
      <dgm:spPr/>
      <dgm:t>
        <a:bodyPr/>
        <a:lstStyle/>
        <a:p>
          <a:pPr algn="ctr" rtl="0"/>
          <a:r>
            <a:rPr lang="nl-NL" sz="2000" b="1" dirty="0" smtClean="0"/>
            <a:t>Onderzoek naar processen van mentale druk onder mensen die langere tijd samen in kleinere ruimtes moeten doorbrengen (4 Russen + 2 Europeanen)</a:t>
          </a:r>
          <a:endParaRPr lang="nl-NL" sz="2000" b="1" dirty="0"/>
        </a:p>
      </dgm:t>
    </dgm:pt>
    <dgm:pt modelId="{3712EE14-A1BF-4D68-A08F-A04DBC5C2360}" type="parTrans" cxnId="{AB3E0A56-B344-480C-9EE2-33AFC6836D13}">
      <dgm:prSet/>
      <dgm:spPr/>
      <dgm:t>
        <a:bodyPr/>
        <a:lstStyle/>
        <a:p>
          <a:pPr algn="ctr"/>
          <a:endParaRPr lang="nl-NL" sz="2000" b="1"/>
        </a:p>
      </dgm:t>
    </dgm:pt>
    <dgm:pt modelId="{9476D650-2F0C-42E3-B69F-65E89716885B}" type="sibTrans" cxnId="{AB3E0A56-B344-480C-9EE2-33AFC6836D13}">
      <dgm:prSet/>
      <dgm:spPr/>
      <dgm:t>
        <a:bodyPr/>
        <a:lstStyle/>
        <a:p>
          <a:pPr algn="ctr"/>
          <a:endParaRPr lang="nl-NL" sz="2000" b="1"/>
        </a:p>
      </dgm:t>
    </dgm:pt>
    <dgm:pt modelId="{FB0366F3-91F9-4236-A225-0F0C22C4380B}">
      <dgm:prSet custT="1"/>
      <dgm:spPr/>
      <dgm:t>
        <a:bodyPr/>
        <a:lstStyle/>
        <a:p>
          <a:pPr algn="ctr" rtl="0"/>
          <a:r>
            <a:rPr lang="nl-NL" sz="2000" b="1" smtClean="0"/>
            <a:t>Instituut voor Biomedische Problemen Moskou</a:t>
          </a:r>
          <a:endParaRPr lang="nl-NL" sz="2000" b="1"/>
        </a:p>
      </dgm:t>
    </dgm:pt>
    <dgm:pt modelId="{84FCC5B1-27F3-4AC5-BC2D-371D6447465D}" type="parTrans" cxnId="{25CAE618-E265-4A26-A8FE-E029A37C42DE}">
      <dgm:prSet/>
      <dgm:spPr/>
      <dgm:t>
        <a:bodyPr/>
        <a:lstStyle/>
        <a:p>
          <a:pPr algn="ctr"/>
          <a:endParaRPr lang="nl-NL" sz="2000" b="1"/>
        </a:p>
      </dgm:t>
    </dgm:pt>
    <dgm:pt modelId="{C3007725-73F5-4298-8AB6-5601022D082A}" type="sibTrans" cxnId="{25CAE618-E265-4A26-A8FE-E029A37C42DE}">
      <dgm:prSet/>
      <dgm:spPr/>
      <dgm:t>
        <a:bodyPr/>
        <a:lstStyle/>
        <a:p>
          <a:pPr algn="ctr"/>
          <a:endParaRPr lang="nl-NL" sz="2000" b="1"/>
        </a:p>
      </dgm:t>
    </dgm:pt>
    <dgm:pt modelId="{02F2109F-B58F-4DF0-89EF-223B91C90A4E}">
      <dgm:prSet custT="1"/>
      <dgm:spPr/>
      <dgm:t>
        <a:bodyPr/>
        <a:lstStyle/>
        <a:p>
          <a:pPr algn="ctr" rtl="0"/>
          <a:r>
            <a:rPr lang="nl-NL" sz="2000" b="1" smtClean="0"/>
            <a:t>Simulatie van een reis naar Mars: 520 dagen</a:t>
          </a:r>
          <a:endParaRPr lang="nl-NL" sz="2000" b="1"/>
        </a:p>
      </dgm:t>
    </dgm:pt>
    <dgm:pt modelId="{71F544A1-0ED8-4824-BF27-64BE58C1B213}" type="parTrans" cxnId="{5461771B-E513-42B9-9AD3-E0B4A87EC5AD}">
      <dgm:prSet/>
      <dgm:spPr/>
      <dgm:t>
        <a:bodyPr/>
        <a:lstStyle/>
        <a:p>
          <a:pPr algn="ctr"/>
          <a:endParaRPr lang="nl-NL" sz="2000" b="1"/>
        </a:p>
      </dgm:t>
    </dgm:pt>
    <dgm:pt modelId="{1B5D521D-55D1-4561-965D-9D05FD5880E5}" type="sibTrans" cxnId="{5461771B-E513-42B9-9AD3-E0B4A87EC5AD}">
      <dgm:prSet/>
      <dgm:spPr/>
      <dgm:t>
        <a:bodyPr/>
        <a:lstStyle/>
        <a:p>
          <a:pPr algn="ctr"/>
          <a:endParaRPr lang="nl-NL" sz="2000" b="1"/>
        </a:p>
      </dgm:t>
    </dgm:pt>
    <dgm:pt modelId="{62EB644C-95B9-4173-ABBB-DFBC422C9617}">
      <dgm:prSet custT="1"/>
      <dgm:spPr/>
      <dgm:t>
        <a:bodyPr/>
        <a:lstStyle/>
        <a:p>
          <a:pPr algn="ctr" rtl="0"/>
          <a:r>
            <a:rPr lang="nl-NL" sz="2000" b="1" smtClean="0"/>
            <a:t>Nagebouwd ruimteschip van 5 modules</a:t>
          </a:r>
          <a:endParaRPr lang="nl-NL" sz="2000" b="1"/>
        </a:p>
      </dgm:t>
    </dgm:pt>
    <dgm:pt modelId="{0BE4E1B3-461A-4560-8FA1-7C38210C4AC0}" type="parTrans" cxnId="{B06A3D04-73AD-40E9-99DE-DFD9241538BC}">
      <dgm:prSet/>
      <dgm:spPr/>
      <dgm:t>
        <a:bodyPr/>
        <a:lstStyle/>
        <a:p>
          <a:pPr algn="ctr"/>
          <a:endParaRPr lang="nl-NL" sz="2000" b="1"/>
        </a:p>
      </dgm:t>
    </dgm:pt>
    <dgm:pt modelId="{43CD6E03-709C-4C99-87C0-21D19BF259AA}" type="sibTrans" cxnId="{B06A3D04-73AD-40E9-99DE-DFD9241538BC}">
      <dgm:prSet/>
      <dgm:spPr/>
      <dgm:t>
        <a:bodyPr/>
        <a:lstStyle/>
        <a:p>
          <a:pPr algn="ctr"/>
          <a:endParaRPr lang="nl-NL" sz="2000" b="1"/>
        </a:p>
      </dgm:t>
    </dgm:pt>
    <dgm:pt modelId="{23C67020-6EEB-42E7-A9CB-712A347E966F}">
      <dgm:prSet custT="1"/>
      <dgm:spPr/>
      <dgm:t>
        <a:bodyPr/>
        <a:lstStyle/>
        <a:p>
          <a:pPr algn="ctr" rtl="0"/>
          <a:r>
            <a:rPr lang="nl-NL" sz="2000" b="1" smtClean="0"/>
            <a:t>Alles voorzieningen van tevoren aanwezig</a:t>
          </a:r>
          <a:endParaRPr lang="nl-NL" sz="2000" b="1"/>
        </a:p>
      </dgm:t>
    </dgm:pt>
    <dgm:pt modelId="{FE7E37C2-D748-40F1-8D75-FF55491F8C1C}" type="parTrans" cxnId="{D0115EFE-3559-4538-8FB0-93011ED79171}">
      <dgm:prSet/>
      <dgm:spPr/>
      <dgm:t>
        <a:bodyPr/>
        <a:lstStyle/>
        <a:p>
          <a:pPr algn="ctr"/>
          <a:endParaRPr lang="nl-NL" sz="2000" b="1"/>
        </a:p>
      </dgm:t>
    </dgm:pt>
    <dgm:pt modelId="{6701392C-2B1C-483B-9F79-3646827401E2}" type="sibTrans" cxnId="{D0115EFE-3559-4538-8FB0-93011ED79171}">
      <dgm:prSet/>
      <dgm:spPr/>
      <dgm:t>
        <a:bodyPr/>
        <a:lstStyle/>
        <a:p>
          <a:pPr algn="ctr"/>
          <a:endParaRPr lang="nl-NL" sz="2000" b="1"/>
        </a:p>
      </dgm:t>
    </dgm:pt>
    <dgm:pt modelId="{79BCEEE3-485B-4252-9FB9-2ECC8222F848}">
      <dgm:prSet custT="1"/>
      <dgm:spPr/>
      <dgm:t>
        <a:bodyPr/>
        <a:lstStyle/>
        <a:p>
          <a:pPr algn="ctr" rtl="0"/>
          <a:r>
            <a:rPr lang="nl-NL" sz="2000" b="1" smtClean="0"/>
            <a:t>Communicatie met vertraging (tot 40 minuten)</a:t>
          </a:r>
          <a:endParaRPr lang="nl-NL" sz="2000" b="1"/>
        </a:p>
      </dgm:t>
    </dgm:pt>
    <dgm:pt modelId="{923C32B9-C042-4CE2-B5B7-AB35DF2BF621}" type="parTrans" cxnId="{8CBB36F9-EA31-4849-AF3D-B950AC1EDD76}">
      <dgm:prSet/>
      <dgm:spPr/>
      <dgm:t>
        <a:bodyPr/>
        <a:lstStyle/>
        <a:p>
          <a:pPr algn="ctr"/>
          <a:endParaRPr lang="nl-NL" sz="2000" b="1"/>
        </a:p>
      </dgm:t>
    </dgm:pt>
    <dgm:pt modelId="{B355D093-0507-49FA-B13B-FFC173DCBB50}" type="sibTrans" cxnId="{8CBB36F9-EA31-4849-AF3D-B950AC1EDD76}">
      <dgm:prSet/>
      <dgm:spPr/>
      <dgm:t>
        <a:bodyPr/>
        <a:lstStyle/>
        <a:p>
          <a:pPr algn="ctr"/>
          <a:endParaRPr lang="nl-NL" sz="2000" b="1"/>
        </a:p>
      </dgm:t>
    </dgm:pt>
    <dgm:pt modelId="{84943876-D44A-4104-9033-35D489119FE3}">
      <dgm:prSet custT="1"/>
      <dgm:spPr/>
      <dgm:t>
        <a:bodyPr/>
        <a:lstStyle/>
        <a:p>
          <a:pPr algn="ctr" rtl="0"/>
          <a:r>
            <a:rPr lang="nl-NL" sz="2000" b="1" smtClean="0"/>
            <a:t>Noodsituaties: zelf beslissingen nemen</a:t>
          </a:r>
          <a:endParaRPr lang="nl-NL" sz="2000" b="1"/>
        </a:p>
      </dgm:t>
    </dgm:pt>
    <dgm:pt modelId="{6355E9AE-11CA-487A-8024-DF5D86A454BD}" type="parTrans" cxnId="{A85CB284-B719-4A4F-9F6E-F829FFC6FC82}">
      <dgm:prSet/>
      <dgm:spPr/>
      <dgm:t>
        <a:bodyPr/>
        <a:lstStyle/>
        <a:p>
          <a:pPr algn="ctr"/>
          <a:endParaRPr lang="nl-NL" sz="2000" b="1"/>
        </a:p>
      </dgm:t>
    </dgm:pt>
    <dgm:pt modelId="{6469D2F6-E22E-4412-933C-19998F55308E}" type="sibTrans" cxnId="{A85CB284-B719-4A4F-9F6E-F829FFC6FC82}">
      <dgm:prSet/>
      <dgm:spPr/>
      <dgm:t>
        <a:bodyPr/>
        <a:lstStyle/>
        <a:p>
          <a:pPr algn="ctr"/>
          <a:endParaRPr lang="nl-NL" sz="2000" b="1"/>
        </a:p>
      </dgm:t>
    </dgm:pt>
    <dgm:pt modelId="{2FA5FB78-4EA1-466F-8750-C44D826CB1BC}" type="pres">
      <dgm:prSet presAssocID="{31642021-C9F7-40D6-9519-54604EC8B7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9CA866B-A496-48BE-A5EC-6D79DE9A97D9}" type="pres">
      <dgm:prSet presAssocID="{4D60560D-1F0D-4617-B0C4-30B6DB1D417D}" presName="parentText" presStyleLbl="node1" presStyleIdx="0" presStyleCnt="7" custScaleY="22789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A9E1C6-DE4E-4406-BC2E-615A4A495253}" type="pres">
      <dgm:prSet presAssocID="{9476D650-2F0C-42E3-B69F-65E89716885B}" presName="spacer" presStyleCnt="0"/>
      <dgm:spPr/>
    </dgm:pt>
    <dgm:pt modelId="{14EDBFE6-0C59-48B7-86D8-290B0383BFF7}" type="pres">
      <dgm:prSet presAssocID="{FB0366F3-91F9-4236-A225-0F0C22C4380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A0C9C9D-97A4-48CF-8C72-045443ED4FC1}" type="pres">
      <dgm:prSet presAssocID="{C3007725-73F5-4298-8AB6-5601022D082A}" presName="spacer" presStyleCnt="0"/>
      <dgm:spPr/>
    </dgm:pt>
    <dgm:pt modelId="{68F9CF35-5F4C-45B9-83E3-DC5668063740}" type="pres">
      <dgm:prSet presAssocID="{02F2109F-B58F-4DF0-89EF-223B91C90A4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73FB05-7E1A-48F5-82DE-DEFA68AACE96}" type="pres">
      <dgm:prSet presAssocID="{1B5D521D-55D1-4561-965D-9D05FD5880E5}" presName="spacer" presStyleCnt="0"/>
      <dgm:spPr/>
    </dgm:pt>
    <dgm:pt modelId="{2B3CD311-0480-4054-91C6-FA12BF60DA39}" type="pres">
      <dgm:prSet presAssocID="{62EB644C-95B9-4173-ABBB-DFBC422C961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819516-FE83-4301-B458-34D9422BFB1A}" type="pres">
      <dgm:prSet presAssocID="{43CD6E03-709C-4C99-87C0-21D19BF259AA}" presName="spacer" presStyleCnt="0"/>
      <dgm:spPr/>
    </dgm:pt>
    <dgm:pt modelId="{B8B1D8DB-D509-489A-ACA3-C462F7D25EB3}" type="pres">
      <dgm:prSet presAssocID="{23C67020-6EEB-42E7-A9CB-712A347E966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F5EDF1-84EE-4982-8CBF-28A87DD3C75F}" type="pres">
      <dgm:prSet presAssocID="{6701392C-2B1C-483B-9F79-3646827401E2}" presName="spacer" presStyleCnt="0"/>
      <dgm:spPr/>
    </dgm:pt>
    <dgm:pt modelId="{643636D7-85D0-4874-825E-867176FA8F5C}" type="pres">
      <dgm:prSet presAssocID="{79BCEEE3-485B-4252-9FB9-2ECC8222F84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CC0E2F-9A6B-42B3-AA60-EB140EBE563D}" type="pres">
      <dgm:prSet presAssocID="{B355D093-0507-49FA-B13B-FFC173DCBB50}" presName="spacer" presStyleCnt="0"/>
      <dgm:spPr/>
    </dgm:pt>
    <dgm:pt modelId="{E6BDF427-887D-4D17-BA20-D2A0BC0D4C8C}" type="pres">
      <dgm:prSet presAssocID="{84943876-D44A-4104-9033-35D489119FE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85CB284-B719-4A4F-9F6E-F829FFC6FC82}" srcId="{31642021-C9F7-40D6-9519-54604EC8B7D9}" destId="{84943876-D44A-4104-9033-35D489119FE3}" srcOrd="6" destOrd="0" parTransId="{6355E9AE-11CA-487A-8024-DF5D86A454BD}" sibTransId="{6469D2F6-E22E-4412-933C-19998F55308E}"/>
    <dgm:cxn modelId="{C4BC672D-B529-49C6-8E93-2E824F92B09F}" type="presOf" srcId="{31642021-C9F7-40D6-9519-54604EC8B7D9}" destId="{2FA5FB78-4EA1-466F-8750-C44D826CB1BC}" srcOrd="0" destOrd="0" presId="urn:microsoft.com/office/officeart/2005/8/layout/vList2"/>
    <dgm:cxn modelId="{272CC9A6-795D-4FB7-8DFB-6F68D8F67CA7}" type="presOf" srcId="{02F2109F-B58F-4DF0-89EF-223B91C90A4E}" destId="{68F9CF35-5F4C-45B9-83E3-DC5668063740}" srcOrd="0" destOrd="0" presId="urn:microsoft.com/office/officeart/2005/8/layout/vList2"/>
    <dgm:cxn modelId="{FC566656-4BE1-417B-9381-A313D5E07F20}" type="presOf" srcId="{62EB644C-95B9-4173-ABBB-DFBC422C9617}" destId="{2B3CD311-0480-4054-91C6-FA12BF60DA39}" srcOrd="0" destOrd="0" presId="urn:microsoft.com/office/officeart/2005/8/layout/vList2"/>
    <dgm:cxn modelId="{B06A3D04-73AD-40E9-99DE-DFD9241538BC}" srcId="{31642021-C9F7-40D6-9519-54604EC8B7D9}" destId="{62EB644C-95B9-4173-ABBB-DFBC422C9617}" srcOrd="3" destOrd="0" parTransId="{0BE4E1B3-461A-4560-8FA1-7C38210C4AC0}" sibTransId="{43CD6E03-709C-4C99-87C0-21D19BF259AA}"/>
    <dgm:cxn modelId="{D0115EFE-3559-4538-8FB0-93011ED79171}" srcId="{31642021-C9F7-40D6-9519-54604EC8B7D9}" destId="{23C67020-6EEB-42E7-A9CB-712A347E966F}" srcOrd="4" destOrd="0" parTransId="{FE7E37C2-D748-40F1-8D75-FF55491F8C1C}" sibTransId="{6701392C-2B1C-483B-9F79-3646827401E2}"/>
    <dgm:cxn modelId="{4927DFF9-E542-4DCC-BC65-0C95976C6A62}" type="presOf" srcId="{23C67020-6EEB-42E7-A9CB-712A347E966F}" destId="{B8B1D8DB-D509-489A-ACA3-C462F7D25EB3}" srcOrd="0" destOrd="0" presId="urn:microsoft.com/office/officeart/2005/8/layout/vList2"/>
    <dgm:cxn modelId="{A6562D3F-00C3-4024-963B-D1B7A7BED17D}" type="presOf" srcId="{FB0366F3-91F9-4236-A225-0F0C22C4380B}" destId="{14EDBFE6-0C59-48B7-86D8-290B0383BFF7}" srcOrd="0" destOrd="0" presId="urn:microsoft.com/office/officeart/2005/8/layout/vList2"/>
    <dgm:cxn modelId="{5461771B-E513-42B9-9AD3-E0B4A87EC5AD}" srcId="{31642021-C9F7-40D6-9519-54604EC8B7D9}" destId="{02F2109F-B58F-4DF0-89EF-223B91C90A4E}" srcOrd="2" destOrd="0" parTransId="{71F544A1-0ED8-4824-BF27-64BE58C1B213}" sibTransId="{1B5D521D-55D1-4561-965D-9D05FD5880E5}"/>
    <dgm:cxn modelId="{AB3E0A56-B344-480C-9EE2-33AFC6836D13}" srcId="{31642021-C9F7-40D6-9519-54604EC8B7D9}" destId="{4D60560D-1F0D-4617-B0C4-30B6DB1D417D}" srcOrd="0" destOrd="0" parTransId="{3712EE14-A1BF-4D68-A08F-A04DBC5C2360}" sibTransId="{9476D650-2F0C-42E3-B69F-65E89716885B}"/>
    <dgm:cxn modelId="{8CBB36F9-EA31-4849-AF3D-B950AC1EDD76}" srcId="{31642021-C9F7-40D6-9519-54604EC8B7D9}" destId="{79BCEEE3-485B-4252-9FB9-2ECC8222F848}" srcOrd="5" destOrd="0" parTransId="{923C32B9-C042-4CE2-B5B7-AB35DF2BF621}" sibTransId="{B355D093-0507-49FA-B13B-FFC173DCBB50}"/>
    <dgm:cxn modelId="{CCBF4FEE-53BB-4B98-935C-C2A7C0519BF9}" type="presOf" srcId="{79BCEEE3-485B-4252-9FB9-2ECC8222F848}" destId="{643636D7-85D0-4874-825E-867176FA8F5C}" srcOrd="0" destOrd="0" presId="urn:microsoft.com/office/officeart/2005/8/layout/vList2"/>
    <dgm:cxn modelId="{25CAE618-E265-4A26-A8FE-E029A37C42DE}" srcId="{31642021-C9F7-40D6-9519-54604EC8B7D9}" destId="{FB0366F3-91F9-4236-A225-0F0C22C4380B}" srcOrd="1" destOrd="0" parTransId="{84FCC5B1-27F3-4AC5-BC2D-371D6447465D}" sibTransId="{C3007725-73F5-4298-8AB6-5601022D082A}"/>
    <dgm:cxn modelId="{E9692E6F-6D8C-4471-9B5B-A95AF9CCD4A3}" type="presOf" srcId="{4D60560D-1F0D-4617-B0C4-30B6DB1D417D}" destId="{D9CA866B-A496-48BE-A5EC-6D79DE9A97D9}" srcOrd="0" destOrd="0" presId="urn:microsoft.com/office/officeart/2005/8/layout/vList2"/>
    <dgm:cxn modelId="{F8294FFF-250B-495F-AB7F-66DD05F13668}" type="presOf" srcId="{84943876-D44A-4104-9033-35D489119FE3}" destId="{E6BDF427-887D-4D17-BA20-D2A0BC0D4C8C}" srcOrd="0" destOrd="0" presId="urn:microsoft.com/office/officeart/2005/8/layout/vList2"/>
    <dgm:cxn modelId="{C4176558-5567-43B9-950C-4A8647F3A026}" type="presParOf" srcId="{2FA5FB78-4EA1-466F-8750-C44D826CB1BC}" destId="{D9CA866B-A496-48BE-A5EC-6D79DE9A97D9}" srcOrd="0" destOrd="0" presId="urn:microsoft.com/office/officeart/2005/8/layout/vList2"/>
    <dgm:cxn modelId="{36FD06EB-A78D-4416-A243-3D9A39110F98}" type="presParOf" srcId="{2FA5FB78-4EA1-466F-8750-C44D826CB1BC}" destId="{D9A9E1C6-DE4E-4406-BC2E-615A4A495253}" srcOrd="1" destOrd="0" presId="urn:microsoft.com/office/officeart/2005/8/layout/vList2"/>
    <dgm:cxn modelId="{B7E0C976-9697-4A30-8893-CFC249B31F55}" type="presParOf" srcId="{2FA5FB78-4EA1-466F-8750-C44D826CB1BC}" destId="{14EDBFE6-0C59-48B7-86D8-290B0383BFF7}" srcOrd="2" destOrd="0" presId="urn:microsoft.com/office/officeart/2005/8/layout/vList2"/>
    <dgm:cxn modelId="{B4F64D68-0AAF-4FE3-9A79-8748B6378DF5}" type="presParOf" srcId="{2FA5FB78-4EA1-466F-8750-C44D826CB1BC}" destId="{DA0C9C9D-97A4-48CF-8C72-045443ED4FC1}" srcOrd="3" destOrd="0" presId="urn:microsoft.com/office/officeart/2005/8/layout/vList2"/>
    <dgm:cxn modelId="{53FA29EE-96A1-45F3-ABC5-D934431A9F2D}" type="presParOf" srcId="{2FA5FB78-4EA1-466F-8750-C44D826CB1BC}" destId="{68F9CF35-5F4C-45B9-83E3-DC5668063740}" srcOrd="4" destOrd="0" presId="urn:microsoft.com/office/officeart/2005/8/layout/vList2"/>
    <dgm:cxn modelId="{31EC46F7-2A9F-44C7-9005-4D416D703CF5}" type="presParOf" srcId="{2FA5FB78-4EA1-466F-8750-C44D826CB1BC}" destId="{8173FB05-7E1A-48F5-82DE-DEFA68AACE96}" srcOrd="5" destOrd="0" presId="urn:microsoft.com/office/officeart/2005/8/layout/vList2"/>
    <dgm:cxn modelId="{BDDA6DCD-01C9-4B70-9F29-8C0541147ACD}" type="presParOf" srcId="{2FA5FB78-4EA1-466F-8750-C44D826CB1BC}" destId="{2B3CD311-0480-4054-91C6-FA12BF60DA39}" srcOrd="6" destOrd="0" presId="urn:microsoft.com/office/officeart/2005/8/layout/vList2"/>
    <dgm:cxn modelId="{002F3D8C-DCE3-48F4-9569-531EA818B8F3}" type="presParOf" srcId="{2FA5FB78-4EA1-466F-8750-C44D826CB1BC}" destId="{2A819516-FE83-4301-B458-34D9422BFB1A}" srcOrd="7" destOrd="0" presId="urn:microsoft.com/office/officeart/2005/8/layout/vList2"/>
    <dgm:cxn modelId="{CFFC1F0F-F820-439A-AE9D-BC328799F6B6}" type="presParOf" srcId="{2FA5FB78-4EA1-466F-8750-C44D826CB1BC}" destId="{B8B1D8DB-D509-489A-ACA3-C462F7D25EB3}" srcOrd="8" destOrd="0" presId="urn:microsoft.com/office/officeart/2005/8/layout/vList2"/>
    <dgm:cxn modelId="{4B7B9743-075A-467B-9410-631076A2DD42}" type="presParOf" srcId="{2FA5FB78-4EA1-466F-8750-C44D826CB1BC}" destId="{6DF5EDF1-84EE-4982-8CBF-28A87DD3C75F}" srcOrd="9" destOrd="0" presId="urn:microsoft.com/office/officeart/2005/8/layout/vList2"/>
    <dgm:cxn modelId="{BEB6609E-06B8-41C6-B91B-915359E8CD35}" type="presParOf" srcId="{2FA5FB78-4EA1-466F-8750-C44D826CB1BC}" destId="{643636D7-85D0-4874-825E-867176FA8F5C}" srcOrd="10" destOrd="0" presId="urn:microsoft.com/office/officeart/2005/8/layout/vList2"/>
    <dgm:cxn modelId="{9E43FEB2-8C8A-4007-BA96-F5D17B020DB6}" type="presParOf" srcId="{2FA5FB78-4EA1-466F-8750-C44D826CB1BC}" destId="{95CC0E2F-9A6B-42B3-AA60-EB140EBE563D}" srcOrd="11" destOrd="0" presId="urn:microsoft.com/office/officeart/2005/8/layout/vList2"/>
    <dgm:cxn modelId="{F76B4896-6EC8-44A9-990E-E9405CE3174D}" type="presParOf" srcId="{2FA5FB78-4EA1-466F-8750-C44D826CB1BC}" destId="{E6BDF427-887D-4D17-BA20-D2A0BC0D4C8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9630562-88D4-4374-9398-4D9B26C1406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E71D267D-9B81-486F-B309-C18209E9A3E0}">
      <dgm:prSet custT="1"/>
      <dgm:spPr/>
      <dgm:t>
        <a:bodyPr/>
        <a:lstStyle/>
        <a:p>
          <a:pPr algn="ctr" rtl="0"/>
          <a:r>
            <a:rPr lang="nl-NL" sz="4400" b="1" smtClean="0"/>
            <a:t>Mars 500 project II</a:t>
          </a:r>
          <a:endParaRPr lang="nl-NL" sz="4400"/>
        </a:p>
      </dgm:t>
    </dgm:pt>
    <dgm:pt modelId="{3BDB50CC-ADB1-460E-AD7C-A482A2B71EAB}" type="parTrans" cxnId="{004BCA44-CECB-4063-AE3C-F2FD67646A95}">
      <dgm:prSet/>
      <dgm:spPr/>
      <dgm:t>
        <a:bodyPr/>
        <a:lstStyle/>
        <a:p>
          <a:endParaRPr lang="nl-NL"/>
        </a:p>
      </dgm:t>
    </dgm:pt>
    <dgm:pt modelId="{35EAE4E4-7AC4-48B1-940D-35AB1EC2E0F2}" type="sibTrans" cxnId="{004BCA44-CECB-4063-AE3C-F2FD67646A95}">
      <dgm:prSet/>
      <dgm:spPr/>
      <dgm:t>
        <a:bodyPr/>
        <a:lstStyle/>
        <a:p>
          <a:endParaRPr lang="nl-NL"/>
        </a:p>
      </dgm:t>
    </dgm:pt>
    <dgm:pt modelId="{FC4E796C-23E0-4351-A255-3CEEADD6CC49}" type="pres">
      <dgm:prSet presAssocID="{29630562-88D4-4374-9398-4D9B26C140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A971117-3053-4433-B40E-6D5CE2611A90}" type="pres">
      <dgm:prSet presAssocID="{E71D267D-9B81-486F-B309-C18209E9A3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04BCA44-CECB-4063-AE3C-F2FD67646A95}" srcId="{29630562-88D4-4374-9398-4D9B26C14062}" destId="{E71D267D-9B81-486F-B309-C18209E9A3E0}" srcOrd="0" destOrd="0" parTransId="{3BDB50CC-ADB1-460E-AD7C-A482A2B71EAB}" sibTransId="{35EAE4E4-7AC4-48B1-940D-35AB1EC2E0F2}"/>
    <dgm:cxn modelId="{E38585B8-D314-4628-A366-4DD2B2978790}" type="presOf" srcId="{E71D267D-9B81-486F-B309-C18209E9A3E0}" destId="{7A971117-3053-4433-B40E-6D5CE2611A90}" srcOrd="0" destOrd="0" presId="urn:microsoft.com/office/officeart/2005/8/layout/vList2"/>
    <dgm:cxn modelId="{55431FED-39C3-47E8-AC1C-9FF08628CE36}" type="presOf" srcId="{29630562-88D4-4374-9398-4D9B26C14062}" destId="{FC4E796C-23E0-4351-A255-3CEEADD6CC49}" srcOrd="0" destOrd="0" presId="urn:microsoft.com/office/officeart/2005/8/layout/vList2"/>
    <dgm:cxn modelId="{A36F61C8-B47C-4B56-A624-7D7E8BE715FA}" type="presParOf" srcId="{FC4E796C-23E0-4351-A255-3CEEADD6CC49}" destId="{7A971117-3053-4433-B40E-6D5CE2611A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7137C-874B-4415-BB81-1163B1C1789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04E0D9DD-5BC4-4A26-AF87-5203918A9735}">
      <dgm:prSet custT="1"/>
      <dgm:spPr/>
      <dgm:t>
        <a:bodyPr/>
        <a:lstStyle/>
        <a:p>
          <a:pPr algn="ctr" rtl="0"/>
          <a:r>
            <a:rPr lang="nl-NL" sz="4400" b="1" smtClean="0"/>
            <a:t>Ontsnappingssnelheid I</a:t>
          </a:r>
          <a:endParaRPr lang="nl-NL" sz="4400"/>
        </a:p>
      </dgm:t>
    </dgm:pt>
    <dgm:pt modelId="{003705A0-5EF6-4E5E-8EFA-EF48EEE385C2}" type="parTrans" cxnId="{1D97763D-F6A1-4128-A7EE-357CB37DA0C9}">
      <dgm:prSet/>
      <dgm:spPr/>
      <dgm:t>
        <a:bodyPr/>
        <a:lstStyle/>
        <a:p>
          <a:endParaRPr lang="nl-NL"/>
        </a:p>
      </dgm:t>
    </dgm:pt>
    <dgm:pt modelId="{0DF9FA2B-AE7E-4395-8DC4-2DFD724C4738}" type="sibTrans" cxnId="{1D97763D-F6A1-4128-A7EE-357CB37DA0C9}">
      <dgm:prSet/>
      <dgm:spPr/>
      <dgm:t>
        <a:bodyPr/>
        <a:lstStyle/>
        <a:p>
          <a:endParaRPr lang="nl-NL"/>
        </a:p>
      </dgm:t>
    </dgm:pt>
    <dgm:pt modelId="{DFB5B7EC-1417-4E3C-9179-8996A3839088}" type="pres">
      <dgm:prSet presAssocID="{05F7137C-874B-4415-BB81-1163B1C178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BB8139B-9C12-42D4-B071-032EF30347CE}" type="pres">
      <dgm:prSet presAssocID="{04E0D9DD-5BC4-4A26-AF87-5203918A9735}" presName="parentText" presStyleLbl="node1" presStyleIdx="0" presStyleCnt="1" custScaleX="78512" custScaleY="9469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D805DAA-C34F-4706-A059-305ABCCB3E82}" type="presOf" srcId="{04E0D9DD-5BC4-4A26-AF87-5203918A9735}" destId="{4BB8139B-9C12-42D4-B071-032EF30347CE}" srcOrd="0" destOrd="0" presId="urn:microsoft.com/office/officeart/2005/8/layout/vList2"/>
    <dgm:cxn modelId="{6CD4159C-6D0E-4558-9F7A-2C19B25EBDFF}" type="presOf" srcId="{05F7137C-874B-4415-BB81-1163B1C17894}" destId="{DFB5B7EC-1417-4E3C-9179-8996A3839088}" srcOrd="0" destOrd="0" presId="urn:microsoft.com/office/officeart/2005/8/layout/vList2"/>
    <dgm:cxn modelId="{1D97763D-F6A1-4128-A7EE-357CB37DA0C9}" srcId="{05F7137C-874B-4415-BB81-1163B1C17894}" destId="{04E0D9DD-5BC4-4A26-AF87-5203918A9735}" srcOrd="0" destOrd="0" parTransId="{003705A0-5EF6-4E5E-8EFA-EF48EEE385C2}" sibTransId="{0DF9FA2B-AE7E-4395-8DC4-2DFD724C4738}"/>
    <dgm:cxn modelId="{DD61A993-6F33-45CE-9B62-2782293BD2E8}" type="presParOf" srcId="{DFB5B7EC-1417-4E3C-9179-8996A3839088}" destId="{4BB8139B-9C12-42D4-B071-032EF30347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BEDC511-46F2-4331-9395-F4CFC5DEF21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827B7D1-F5F6-4648-8222-38629378C2A7}">
      <dgm:prSet custT="1"/>
      <dgm:spPr/>
      <dgm:t>
        <a:bodyPr/>
        <a:lstStyle/>
        <a:p>
          <a:pPr algn="ctr" rtl="0"/>
          <a:r>
            <a:rPr lang="nl-NL" sz="4400" b="1" smtClean="0"/>
            <a:t>Mars 500 project III</a:t>
          </a:r>
          <a:endParaRPr lang="nl-NL" sz="4400"/>
        </a:p>
      </dgm:t>
    </dgm:pt>
    <dgm:pt modelId="{22E106EC-9ACE-48A8-9EDC-AC633A2D2182}" type="parTrans" cxnId="{8839491F-383A-48C7-8CEE-1A0E8F751881}">
      <dgm:prSet/>
      <dgm:spPr/>
      <dgm:t>
        <a:bodyPr/>
        <a:lstStyle/>
        <a:p>
          <a:endParaRPr lang="nl-NL"/>
        </a:p>
      </dgm:t>
    </dgm:pt>
    <dgm:pt modelId="{769AEFE9-E69D-45A8-9488-7093D75550FB}" type="sibTrans" cxnId="{8839491F-383A-48C7-8CEE-1A0E8F751881}">
      <dgm:prSet/>
      <dgm:spPr/>
      <dgm:t>
        <a:bodyPr/>
        <a:lstStyle/>
        <a:p>
          <a:endParaRPr lang="nl-NL"/>
        </a:p>
      </dgm:t>
    </dgm:pt>
    <dgm:pt modelId="{ED429948-E92F-41A1-8755-7E4BFB54650A}" type="pres">
      <dgm:prSet presAssocID="{8BEDC511-46F2-4331-9395-F4CFC5DEF2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A52BCAD-A123-448D-B966-06A133F8765A}" type="pres">
      <dgm:prSet presAssocID="{C827B7D1-F5F6-4648-8222-38629378C2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9496174-0BCE-4D88-9025-113DC9BA16D8}" type="presOf" srcId="{C827B7D1-F5F6-4648-8222-38629378C2A7}" destId="{6A52BCAD-A123-448D-B966-06A133F8765A}" srcOrd="0" destOrd="0" presId="urn:microsoft.com/office/officeart/2005/8/layout/vList2"/>
    <dgm:cxn modelId="{05901EAD-F250-45AC-995F-0B0A8DACE374}" type="presOf" srcId="{8BEDC511-46F2-4331-9395-F4CFC5DEF21A}" destId="{ED429948-E92F-41A1-8755-7E4BFB54650A}" srcOrd="0" destOrd="0" presId="urn:microsoft.com/office/officeart/2005/8/layout/vList2"/>
    <dgm:cxn modelId="{8839491F-383A-48C7-8CEE-1A0E8F751881}" srcId="{8BEDC511-46F2-4331-9395-F4CFC5DEF21A}" destId="{C827B7D1-F5F6-4648-8222-38629378C2A7}" srcOrd="0" destOrd="0" parTransId="{22E106EC-9ACE-48A8-9EDC-AC633A2D2182}" sibTransId="{769AEFE9-E69D-45A8-9488-7093D75550FB}"/>
    <dgm:cxn modelId="{588F4C7A-4890-4A8D-8D2E-94B1C2C8832F}" type="presParOf" srcId="{ED429948-E92F-41A1-8755-7E4BFB54650A}" destId="{6A52BCAD-A123-448D-B966-06A133F876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CB0A023-22B6-4BAB-916A-368FC1AF498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FC396975-0437-4BFE-B858-FE38A110B506}">
      <dgm:prSet custT="1"/>
      <dgm:spPr/>
      <dgm:t>
        <a:bodyPr/>
        <a:lstStyle/>
        <a:p>
          <a:pPr rtl="0"/>
          <a:r>
            <a:rPr lang="nl-NL" sz="2400" smtClean="0"/>
            <a:t>Oorzaken van mentale druk:</a:t>
          </a:r>
          <a:endParaRPr lang="nl-NL" sz="2400"/>
        </a:p>
      </dgm:t>
    </dgm:pt>
    <dgm:pt modelId="{3A993543-7A26-4794-B68F-C8533EE66A08}" type="parTrans" cxnId="{6D44634A-C505-4AB0-9153-B7E57231A583}">
      <dgm:prSet/>
      <dgm:spPr/>
      <dgm:t>
        <a:bodyPr/>
        <a:lstStyle/>
        <a:p>
          <a:endParaRPr lang="nl-NL" sz="2400"/>
        </a:p>
      </dgm:t>
    </dgm:pt>
    <dgm:pt modelId="{D6822CC5-FA53-45A2-80F1-89D818C23A33}" type="sibTrans" cxnId="{6D44634A-C505-4AB0-9153-B7E57231A583}">
      <dgm:prSet/>
      <dgm:spPr/>
      <dgm:t>
        <a:bodyPr/>
        <a:lstStyle/>
        <a:p>
          <a:endParaRPr lang="nl-NL" sz="2400"/>
        </a:p>
      </dgm:t>
    </dgm:pt>
    <dgm:pt modelId="{6DCEBEAB-4E21-4873-9872-689AFAB77925}">
      <dgm:prSet custT="1"/>
      <dgm:spPr/>
      <dgm:t>
        <a:bodyPr/>
        <a:lstStyle/>
        <a:p>
          <a:pPr rtl="0"/>
          <a:r>
            <a:rPr lang="nl-NL" sz="2400" smtClean="0"/>
            <a:t>Rantsoenering van voedsel</a:t>
          </a:r>
          <a:endParaRPr lang="nl-NL" sz="2400"/>
        </a:p>
      </dgm:t>
    </dgm:pt>
    <dgm:pt modelId="{F2CC51BB-A787-4F98-932A-4D224A39DAA9}" type="parTrans" cxnId="{24AF73B7-A934-44FF-9D86-5C180B35CFB2}">
      <dgm:prSet/>
      <dgm:spPr/>
      <dgm:t>
        <a:bodyPr/>
        <a:lstStyle/>
        <a:p>
          <a:endParaRPr lang="nl-NL" sz="2400"/>
        </a:p>
      </dgm:t>
    </dgm:pt>
    <dgm:pt modelId="{F081453C-E5CC-4810-A9FA-29080CCDDC89}" type="sibTrans" cxnId="{24AF73B7-A934-44FF-9D86-5C180B35CFB2}">
      <dgm:prSet/>
      <dgm:spPr/>
      <dgm:t>
        <a:bodyPr/>
        <a:lstStyle/>
        <a:p>
          <a:endParaRPr lang="nl-NL" sz="2400"/>
        </a:p>
      </dgm:t>
    </dgm:pt>
    <dgm:pt modelId="{0DB8B05A-CB09-4F36-800B-52484357265B}">
      <dgm:prSet custT="1"/>
      <dgm:spPr/>
      <dgm:t>
        <a:bodyPr/>
        <a:lstStyle/>
        <a:p>
          <a:pPr rtl="0"/>
          <a:r>
            <a:rPr lang="nl-NL" sz="2400" smtClean="0"/>
            <a:t>Dag in dag uit hetzelfde gezelschap</a:t>
          </a:r>
          <a:endParaRPr lang="nl-NL" sz="2400"/>
        </a:p>
      </dgm:t>
    </dgm:pt>
    <dgm:pt modelId="{0217BD21-E11B-4577-92F8-CE9B1E630726}" type="parTrans" cxnId="{AF4AA4A3-3234-4B64-8647-616FA83B33C2}">
      <dgm:prSet/>
      <dgm:spPr/>
      <dgm:t>
        <a:bodyPr/>
        <a:lstStyle/>
        <a:p>
          <a:endParaRPr lang="nl-NL" sz="2400"/>
        </a:p>
      </dgm:t>
    </dgm:pt>
    <dgm:pt modelId="{201A23DA-4A0F-4F88-AD76-646DA14CC067}" type="sibTrans" cxnId="{AF4AA4A3-3234-4B64-8647-616FA83B33C2}">
      <dgm:prSet/>
      <dgm:spPr/>
      <dgm:t>
        <a:bodyPr/>
        <a:lstStyle/>
        <a:p>
          <a:endParaRPr lang="nl-NL" sz="2400"/>
        </a:p>
      </dgm:t>
    </dgm:pt>
    <dgm:pt modelId="{3AA14730-42FF-48D6-A0C9-36EDC69F112A}">
      <dgm:prSet custT="1"/>
      <dgm:spPr/>
      <dgm:t>
        <a:bodyPr/>
        <a:lstStyle/>
        <a:p>
          <a:pPr rtl="0"/>
          <a:r>
            <a:rPr lang="nl-NL" sz="2400" smtClean="0"/>
            <a:t>Opgesloten</a:t>
          </a:r>
          <a:endParaRPr lang="nl-NL" sz="2400"/>
        </a:p>
      </dgm:t>
    </dgm:pt>
    <dgm:pt modelId="{38B2393F-5C67-40CA-B75E-99A5660CE983}" type="parTrans" cxnId="{FCA3D440-347E-492E-878D-C68B2AF5EB42}">
      <dgm:prSet/>
      <dgm:spPr/>
      <dgm:t>
        <a:bodyPr/>
        <a:lstStyle/>
        <a:p>
          <a:endParaRPr lang="nl-NL" sz="2400"/>
        </a:p>
      </dgm:t>
    </dgm:pt>
    <dgm:pt modelId="{FF0CB1B2-483C-4D82-B0DA-A8411DB96C08}" type="sibTrans" cxnId="{FCA3D440-347E-492E-878D-C68B2AF5EB42}">
      <dgm:prSet/>
      <dgm:spPr/>
      <dgm:t>
        <a:bodyPr/>
        <a:lstStyle/>
        <a:p>
          <a:endParaRPr lang="nl-NL" sz="2400"/>
        </a:p>
      </dgm:t>
    </dgm:pt>
    <dgm:pt modelId="{F95C6D1B-A697-44C3-A229-A3E37FA9DB8D}">
      <dgm:prSet custT="1"/>
      <dgm:spPr/>
      <dgm:t>
        <a:bodyPr/>
        <a:lstStyle/>
        <a:p>
          <a:pPr rtl="0"/>
          <a:r>
            <a:rPr lang="nl-NL" sz="2400" smtClean="0"/>
            <a:t>Irritaties </a:t>
          </a:r>
          <a:endParaRPr lang="nl-NL" sz="2400"/>
        </a:p>
      </dgm:t>
    </dgm:pt>
    <dgm:pt modelId="{D15F274D-4751-41B5-A7B7-EADF907311FC}" type="parTrans" cxnId="{403DB470-570B-4733-8C7F-2DC2D2DEB080}">
      <dgm:prSet/>
      <dgm:spPr/>
      <dgm:t>
        <a:bodyPr/>
        <a:lstStyle/>
        <a:p>
          <a:endParaRPr lang="nl-NL" sz="2400"/>
        </a:p>
      </dgm:t>
    </dgm:pt>
    <dgm:pt modelId="{8FE67EAD-FF2F-470E-AA47-CF14F95442B7}" type="sibTrans" cxnId="{403DB470-570B-4733-8C7F-2DC2D2DEB080}">
      <dgm:prSet/>
      <dgm:spPr/>
      <dgm:t>
        <a:bodyPr/>
        <a:lstStyle/>
        <a:p>
          <a:endParaRPr lang="nl-NL" sz="2400"/>
        </a:p>
      </dgm:t>
    </dgm:pt>
    <dgm:pt modelId="{389A45F2-2947-4D5D-AA78-65D6EC678A89}">
      <dgm:prSet custT="1"/>
      <dgm:spPr/>
      <dgm:t>
        <a:bodyPr/>
        <a:lstStyle/>
        <a:p>
          <a:pPr rtl="0"/>
          <a:r>
            <a:rPr lang="nl-NL" sz="2400" smtClean="0"/>
            <a:t>Rivaliteit</a:t>
          </a:r>
          <a:endParaRPr lang="nl-NL" sz="2400"/>
        </a:p>
      </dgm:t>
    </dgm:pt>
    <dgm:pt modelId="{C9990E45-116C-49CA-8D83-7B913FE65079}" type="parTrans" cxnId="{C5F01D76-FAC7-48E6-83F7-BF1FC414156D}">
      <dgm:prSet/>
      <dgm:spPr/>
      <dgm:t>
        <a:bodyPr/>
        <a:lstStyle/>
        <a:p>
          <a:endParaRPr lang="nl-NL" sz="2400"/>
        </a:p>
      </dgm:t>
    </dgm:pt>
    <dgm:pt modelId="{5B83B6BA-503E-45BA-BB1C-1E0F9E40DA8B}" type="sibTrans" cxnId="{C5F01D76-FAC7-48E6-83F7-BF1FC414156D}">
      <dgm:prSet/>
      <dgm:spPr/>
      <dgm:t>
        <a:bodyPr/>
        <a:lstStyle/>
        <a:p>
          <a:endParaRPr lang="nl-NL" sz="2400"/>
        </a:p>
      </dgm:t>
    </dgm:pt>
    <dgm:pt modelId="{E60672BD-9CA7-47DA-A222-29F65EB3D5B2}">
      <dgm:prSet custT="1"/>
      <dgm:spPr/>
      <dgm:t>
        <a:bodyPr/>
        <a:lstStyle/>
        <a:p>
          <a:pPr rtl="0"/>
          <a:r>
            <a:rPr lang="nl-NL" sz="2400" smtClean="0"/>
            <a:t>Vooroordelen</a:t>
          </a:r>
          <a:endParaRPr lang="nl-NL" sz="2400"/>
        </a:p>
      </dgm:t>
    </dgm:pt>
    <dgm:pt modelId="{44129809-C51D-4F57-9A25-99CD4E8DCA26}" type="parTrans" cxnId="{37C9BF26-46F5-4110-96E9-054DB0668830}">
      <dgm:prSet/>
      <dgm:spPr/>
      <dgm:t>
        <a:bodyPr/>
        <a:lstStyle/>
        <a:p>
          <a:endParaRPr lang="nl-NL" sz="2400"/>
        </a:p>
      </dgm:t>
    </dgm:pt>
    <dgm:pt modelId="{CE4026F6-67B3-4B0E-AA9A-B94214C17353}" type="sibTrans" cxnId="{37C9BF26-46F5-4110-96E9-054DB0668830}">
      <dgm:prSet/>
      <dgm:spPr/>
      <dgm:t>
        <a:bodyPr/>
        <a:lstStyle/>
        <a:p>
          <a:endParaRPr lang="nl-NL" sz="2400"/>
        </a:p>
      </dgm:t>
    </dgm:pt>
    <dgm:pt modelId="{6290E42C-699C-430B-B4F6-02CE8CE9DA57}">
      <dgm:prSet custT="1"/>
      <dgm:spPr/>
      <dgm:t>
        <a:bodyPr/>
        <a:lstStyle/>
        <a:p>
          <a:pPr rtl="0"/>
          <a:r>
            <a:rPr lang="nl-NL" sz="2400" smtClean="0"/>
            <a:t>Stresssituaties</a:t>
          </a:r>
          <a:endParaRPr lang="nl-NL" sz="2400"/>
        </a:p>
      </dgm:t>
    </dgm:pt>
    <dgm:pt modelId="{7369794D-64CA-4093-BC65-C486B8B59EF1}" type="parTrans" cxnId="{505E1F6E-D4C8-4586-AF52-F76D3E2C6A75}">
      <dgm:prSet/>
      <dgm:spPr/>
      <dgm:t>
        <a:bodyPr/>
        <a:lstStyle/>
        <a:p>
          <a:endParaRPr lang="nl-NL" sz="2400"/>
        </a:p>
      </dgm:t>
    </dgm:pt>
    <dgm:pt modelId="{4F0820E1-448A-48B2-AD94-90C4927B9688}" type="sibTrans" cxnId="{505E1F6E-D4C8-4586-AF52-F76D3E2C6A75}">
      <dgm:prSet/>
      <dgm:spPr/>
      <dgm:t>
        <a:bodyPr/>
        <a:lstStyle/>
        <a:p>
          <a:endParaRPr lang="nl-NL" sz="2400"/>
        </a:p>
      </dgm:t>
    </dgm:pt>
    <dgm:pt modelId="{6A2C9BF8-F522-4FB2-9769-E03CD53D078C}" type="pres">
      <dgm:prSet presAssocID="{8CB0A023-22B6-4BAB-916A-368FC1AF49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97CF533-C728-4ED5-99C9-A5FB5FEC168A}" type="pres">
      <dgm:prSet presAssocID="{FC396975-0437-4BFE-B858-FE38A110B50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6D8535-461F-46A9-8BAB-E03C153577A5}" type="pres">
      <dgm:prSet presAssocID="{D6822CC5-FA53-45A2-80F1-89D818C23A33}" presName="spacer" presStyleCnt="0"/>
      <dgm:spPr/>
    </dgm:pt>
    <dgm:pt modelId="{690CC8E6-5D72-40F9-9934-5E2C45296104}" type="pres">
      <dgm:prSet presAssocID="{6DCEBEAB-4E21-4873-9872-689AFAB7792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6E534F6-EEB4-4287-93AA-03D507DAD0B1}" type="pres">
      <dgm:prSet presAssocID="{F081453C-E5CC-4810-A9FA-29080CCDDC89}" presName="spacer" presStyleCnt="0"/>
      <dgm:spPr/>
    </dgm:pt>
    <dgm:pt modelId="{8D4D991A-D108-4127-9163-ACE648797129}" type="pres">
      <dgm:prSet presAssocID="{0DB8B05A-CB09-4F36-800B-52484357265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200E26-8326-4B36-817E-4C5B42FC30F9}" type="pres">
      <dgm:prSet presAssocID="{201A23DA-4A0F-4F88-AD76-646DA14CC067}" presName="spacer" presStyleCnt="0"/>
      <dgm:spPr/>
    </dgm:pt>
    <dgm:pt modelId="{14EF9526-A393-471A-9CDE-E116344507B7}" type="pres">
      <dgm:prSet presAssocID="{3AA14730-42FF-48D6-A0C9-36EDC69F112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47D2650-3E92-4CA4-B4BF-67FFE43521AD}" type="pres">
      <dgm:prSet presAssocID="{FF0CB1B2-483C-4D82-B0DA-A8411DB96C08}" presName="spacer" presStyleCnt="0"/>
      <dgm:spPr/>
    </dgm:pt>
    <dgm:pt modelId="{7D2D328C-B260-42B9-8458-F07CC46E86B6}" type="pres">
      <dgm:prSet presAssocID="{F95C6D1B-A697-44C3-A229-A3E37FA9DB8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E5AD37-6037-4F69-AC19-18ED806ABA30}" type="pres">
      <dgm:prSet presAssocID="{8FE67EAD-FF2F-470E-AA47-CF14F95442B7}" presName="spacer" presStyleCnt="0"/>
      <dgm:spPr/>
    </dgm:pt>
    <dgm:pt modelId="{12248F86-6A37-4278-B473-263486702144}" type="pres">
      <dgm:prSet presAssocID="{389A45F2-2947-4D5D-AA78-65D6EC678A8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FE3068-B7F9-44A3-A2C3-53347835CE6F}" type="pres">
      <dgm:prSet presAssocID="{5B83B6BA-503E-45BA-BB1C-1E0F9E40DA8B}" presName="spacer" presStyleCnt="0"/>
      <dgm:spPr/>
    </dgm:pt>
    <dgm:pt modelId="{094C14B4-1D9D-4138-806F-A35A636B1E72}" type="pres">
      <dgm:prSet presAssocID="{E60672BD-9CA7-47DA-A222-29F65EB3D5B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82FB18-F0DA-4F92-B91C-D0FFCBBE6664}" type="pres">
      <dgm:prSet presAssocID="{CE4026F6-67B3-4B0E-AA9A-B94214C17353}" presName="spacer" presStyleCnt="0"/>
      <dgm:spPr/>
    </dgm:pt>
    <dgm:pt modelId="{8C9DB0B2-DB94-4614-AFA8-4DAA77F16125}" type="pres">
      <dgm:prSet presAssocID="{6290E42C-699C-430B-B4F6-02CE8CE9DA5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03DB470-570B-4733-8C7F-2DC2D2DEB080}" srcId="{8CB0A023-22B6-4BAB-916A-368FC1AF4985}" destId="{F95C6D1B-A697-44C3-A229-A3E37FA9DB8D}" srcOrd="4" destOrd="0" parTransId="{D15F274D-4751-41B5-A7B7-EADF907311FC}" sibTransId="{8FE67EAD-FF2F-470E-AA47-CF14F95442B7}"/>
    <dgm:cxn modelId="{C5F01D76-FAC7-48E6-83F7-BF1FC414156D}" srcId="{8CB0A023-22B6-4BAB-916A-368FC1AF4985}" destId="{389A45F2-2947-4D5D-AA78-65D6EC678A89}" srcOrd="5" destOrd="0" parTransId="{C9990E45-116C-49CA-8D83-7B913FE65079}" sibTransId="{5B83B6BA-503E-45BA-BB1C-1E0F9E40DA8B}"/>
    <dgm:cxn modelId="{6D44634A-C505-4AB0-9153-B7E57231A583}" srcId="{8CB0A023-22B6-4BAB-916A-368FC1AF4985}" destId="{FC396975-0437-4BFE-B858-FE38A110B506}" srcOrd="0" destOrd="0" parTransId="{3A993543-7A26-4794-B68F-C8533EE66A08}" sibTransId="{D6822CC5-FA53-45A2-80F1-89D818C23A33}"/>
    <dgm:cxn modelId="{3D9E2FD7-2ED7-4552-AD83-A10483B564E9}" type="presOf" srcId="{8CB0A023-22B6-4BAB-916A-368FC1AF4985}" destId="{6A2C9BF8-F522-4FB2-9769-E03CD53D078C}" srcOrd="0" destOrd="0" presId="urn:microsoft.com/office/officeart/2005/8/layout/vList2"/>
    <dgm:cxn modelId="{827DA99A-140D-48A1-BF0A-28275EC6B641}" type="presOf" srcId="{6290E42C-699C-430B-B4F6-02CE8CE9DA57}" destId="{8C9DB0B2-DB94-4614-AFA8-4DAA77F16125}" srcOrd="0" destOrd="0" presId="urn:microsoft.com/office/officeart/2005/8/layout/vList2"/>
    <dgm:cxn modelId="{C83848CA-E0C0-48C5-B75B-A971411C7B17}" type="presOf" srcId="{0DB8B05A-CB09-4F36-800B-52484357265B}" destId="{8D4D991A-D108-4127-9163-ACE648797129}" srcOrd="0" destOrd="0" presId="urn:microsoft.com/office/officeart/2005/8/layout/vList2"/>
    <dgm:cxn modelId="{B419034B-B008-4089-B9EC-89734998C584}" type="presOf" srcId="{6DCEBEAB-4E21-4873-9872-689AFAB77925}" destId="{690CC8E6-5D72-40F9-9934-5E2C45296104}" srcOrd="0" destOrd="0" presId="urn:microsoft.com/office/officeart/2005/8/layout/vList2"/>
    <dgm:cxn modelId="{37C9BF26-46F5-4110-96E9-054DB0668830}" srcId="{8CB0A023-22B6-4BAB-916A-368FC1AF4985}" destId="{E60672BD-9CA7-47DA-A222-29F65EB3D5B2}" srcOrd="6" destOrd="0" parTransId="{44129809-C51D-4F57-9A25-99CD4E8DCA26}" sibTransId="{CE4026F6-67B3-4B0E-AA9A-B94214C17353}"/>
    <dgm:cxn modelId="{24AF73B7-A934-44FF-9D86-5C180B35CFB2}" srcId="{8CB0A023-22B6-4BAB-916A-368FC1AF4985}" destId="{6DCEBEAB-4E21-4873-9872-689AFAB77925}" srcOrd="1" destOrd="0" parTransId="{F2CC51BB-A787-4F98-932A-4D224A39DAA9}" sibTransId="{F081453C-E5CC-4810-A9FA-29080CCDDC89}"/>
    <dgm:cxn modelId="{AF4AA4A3-3234-4B64-8647-616FA83B33C2}" srcId="{8CB0A023-22B6-4BAB-916A-368FC1AF4985}" destId="{0DB8B05A-CB09-4F36-800B-52484357265B}" srcOrd="2" destOrd="0" parTransId="{0217BD21-E11B-4577-92F8-CE9B1E630726}" sibTransId="{201A23DA-4A0F-4F88-AD76-646DA14CC067}"/>
    <dgm:cxn modelId="{2288C3E7-8829-45B4-9B08-BE9731868A05}" type="presOf" srcId="{E60672BD-9CA7-47DA-A222-29F65EB3D5B2}" destId="{094C14B4-1D9D-4138-806F-A35A636B1E72}" srcOrd="0" destOrd="0" presId="urn:microsoft.com/office/officeart/2005/8/layout/vList2"/>
    <dgm:cxn modelId="{AB2816F7-61C5-4BE1-853C-1E74872644E6}" type="presOf" srcId="{FC396975-0437-4BFE-B858-FE38A110B506}" destId="{597CF533-C728-4ED5-99C9-A5FB5FEC168A}" srcOrd="0" destOrd="0" presId="urn:microsoft.com/office/officeart/2005/8/layout/vList2"/>
    <dgm:cxn modelId="{7A9C2673-BC12-41D7-9C8C-994A10D91E7D}" type="presOf" srcId="{3AA14730-42FF-48D6-A0C9-36EDC69F112A}" destId="{14EF9526-A393-471A-9CDE-E116344507B7}" srcOrd="0" destOrd="0" presId="urn:microsoft.com/office/officeart/2005/8/layout/vList2"/>
    <dgm:cxn modelId="{891F98C3-8D4A-4665-8EEA-AEEA293E8A74}" type="presOf" srcId="{389A45F2-2947-4D5D-AA78-65D6EC678A89}" destId="{12248F86-6A37-4278-B473-263486702144}" srcOrd="0" destOrd="0" presId="urn:microsoft.com/office/officeart/2005/8/layout/vList2"/>
    <dgm:cxn modelId="{FCA3D440-347E-492E-878D-C68B2AF5EB42}" srcId="{8CB0A023-22B6-4BAB-916A-368FC1AF4985}" destId="{3AA14730-42FF-48D6-A0C9-36EDC69F112A}" srcOrd="3" destOrd="0" parTransId="{38B2393F-5C67-40CA-B75E-99A5660CE983}" sibTransId="{FF0CB1B2-483C-4D82-B0DA-A8411DB96C08}"/>
    <dgm:cxn modelId="{505E1F6E-D4C8-4586-AF52-F76D3E2C6A75}" srcId="{8CB0A023-22B6-4BAB-916A-368FC1AF4985}" destId="{6290E42C-699C-430B-B4F6-02CE8CE9DA57}" srcOrd="7" destOrd="0" parTransId="{7369794D-64CA-4093-BC65-C486B8B59EF1}" sibTransId="{4F0820E1-448A-48B2-AD94-90C4927B9688}"/>
    <dgm:cxn modelId="{7E641631-46D9-405E-859B-8D2800988435}" type="presOf" srcId="{F95C6D1B-A697-44C3-A229-A3E37FA9DB8D}" destId="{7D2D328C-B260-42B9-8458-F07CC46E86B6}" srcOrd="0" destOrd="0" presId="urn:microsoft.com/office/officeart/2005/8/layout/vList2"/>
    <dgm:cxn modelId="{7DFE9339-7701-4C37-9B02-42D6FECE82AD}" type="presParOf" srcId="{6A2C9BF8-F522-4FB2-9769-E03CD53D078C}" destId="{597CF533-C728-4ED5-99C9-A5FB5FEC168A}" srcOrd="0" destOrd="0" presId="urn:microsoft.com/office/officeart/2005/8/layout/vList2"/>
    <dgm:cxn modelId="{9BEC1BEF-278D-462A-847A-CCE864B18415}" type="presParOf" srcId="{6A2C9BF8-F522-4FB2-9769-E03CD53D078C}" destId="{7D6D8535-461F-46A9-8BAB-E03C153577A5}" srcOrd="1" destOrd="0" presId="urn:microsoft.com/office/officeart/2005/8/layout/vList2"/>
    <dgm:cxn modelId="{A12B8C55-22EA-4B9E-8764-70AAF59EFCA5}" type="presParOf" srcId="{6A2C9BF8-F522-4FB2-9769-E03CD53D078C}" destId="{690CC8E6-5D72-40F9-9934-5E2C45296104}" srcOrd="2" destOrd="0" presId="urn:microsoft.com/office/officeart/2005/8/layout/vList2"/>
    <dgm:cxn modelId="{9F8BE117-3186-42AC-89B6-C4D5C23F7509}" type="presParOf" srcId="{6A2C9BF8-F522-4FB2-9769-E03CD53D078C}" destId="{B6E534F6-EEB4-4287-93AA-03D507DAD0B1}" srcOrd="3" destOrd="0" presId="urn:microsoft.com/office/officeart/2005/8/layout/vList2"/>
    <dgm:cxn modelId="{7D347406-0E4E-4128-AE35-8DAAB4708E93}" type="presParOf" srcId="{6A2C9BF8-F522-4FB2-9769-E03CD53D078C}" destId="{8D4D991A-D108-4127-9163-ACE648797129}" srcOrd="4" destOrd="0" presId="urn:microsoft.com/office/officeart/2005/8/layout/vList2"/>
    <dgm:cxn modelId="{B6645205-0D69-4B8D-A132-BA08271DD3F3}" type="presParOf" srcId="{6A2C9BF8-F522-4FB2-9769-E03CD53D078C}" destId="{79200E26-8326-4B36-817E-4C5B42FC30F9}" srcOrd="5" destOrd="0" presId="urn:microsoft.com/office/officeart/2005/8/layout/vList2"/>
    <dgm:cxn modelId="{4347512F-DF81-499B-BB4E-81085438EA4D}" type="presParOf" srcId="{6A2C9BF8-F522-4FB2-9769-E03CD53D078C}" destId="{14EF9526-A393-471A-9CDE-E116344507B7}" srcOrd="6" destOrd="0" presId="urn:microsoft.com/office/officeart/2005/8/layout/vList2"/>
    <dgm:cxn modelId="{0F3BFE9A-BF61-402C-9F66-E78DAADFA5D8}" type="presParOf" srcId="{6A2C9BF8-F522-4FB2-9769-E03CD53D078C}" destId="{B47D2650-3E92-4CA4-B4BF-67FFE43521AD}" srcOrd="7" destOrd="0" presId="urn:microsoft.com/office/officeart/2005/8/layout/vList2"/>
    <dgm:cxn modelId="{85E26F9A-8ED9-4A1A-9917-614FE717E28C}" type="presParOf" srcId="{6A2C9BF8-F522-4FB2-9769-E03CD53D078C}" destId="{7D2D328C-B260-42B9-8458-F07CC46E86B6}" srcOrd="8" destOrd="0" presId="urn:microsoft.com/office/officeart/2005/8/layout/vList2"/>
    <dgm:cxn modelId="{C4B79B54-14C7-4FB3-82F1-18A309407CEB}" type="presParOf" srcId="{6A2C9BF8-F522-4FB2-9769-E03CD53D078C}" destId="{3AE5AD37-6037-4F69-AC19-18ED806ABA30}" srcOrd="9" destOrd="0" presId="urn:microsoft.com/office/officeart/2005/8/layout/vList2"/>
    <dgm:cxn modelId="{4812E3FE-A6BA-4158-BC7E-C57A0C22273D}" type="presParOf" srcId="{6A2C9BF8-F522-4FB2-9769-E03CD53D078C}" destId="{12248F86-6A37-4278-B473-263486702144}" srcOrd="10" destOrd="0" presId="urn:microsoft.com/office/officeart/2005/8/layout/vList2"/>
    <dgm:cxn modelId="{0A27E390-75BF-4920-8E33-FC44BAFFDE8A}" type="presParOf" srcId="{6A2C9BF8-F522-4FB2-9769-E03CD53D078C}" destId="{7EFE3068-B7F9-44A3-A2C3-53347835CE6F}" srcOrd="11" destOrd="0" presId="urn:microsoft.com/office/officeart/2005/8/layout/vList2"/>
    <dgm:cxn modelId="{5043A549-D41E-407C-AE43-F12D12339616}" type="presParOf" srcId="{6A2C9BF8-F522-4FB2-9769-E03CD53D078C}" destId="{094C14B4-1D9D-4138-806F-A35A636B1E72}" srcOrd="12" destOrd="0" presId="urn:microsoft.com/office/officeart/2005/8/layout/vList2"/>
    <dgm:cxn modelId="{D495F801-184A-4D82-A6C8-349B54C8CDE7}" type="presParOf" srcId="{6A2C9BF8-F522-4FB2-9769-E03CD53D078C}" destId="{9182FB18-F0DA-4F92-B91C-D0FFCBBE6664}" srcOrd="13" destOrd="0" presId="urn:microsoft.com/office/officeart/2005/8/layout/vList2"/>
    <dgm:cxn modelId="{7AAD760F-56E8-4CC3-8F68-F6AAD921AEFE}" type="presParOf" srcId="{6A2C9BF8-F522-4FB2-9769-E03CD53D078C}" destId="{8C9DB0B2-DB94-4614-AFA8-4DAA77F1612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0155F60-98C3-4137-BE7E-ADEDEF3E77C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8A9E52B5-146C-4398-8751-D38D20185EA8}">
      <dgm:prSet/>
      <dgm:spPr/>
      <dgm:t>
        <a:bodyPr/>
        <a:lstStyle/>
        <a:p>
          <a:pPr rtl="0"/>
          <a:r>
            <a:rPr lang="nl-NL" b="1" smtClean="0"/>
            <a:t>Biosphere 2 	I</a:t>
          </a:r>
          <a:endParaRPr lang="nl-NL"/>
        </a:p>
      </dgm:t>
    </dgm:pt>
    <dgm:pt modelId="{B71FB1A8-5659-4158-9745-C939BE71F7A5}" type="parTrans" cxnId="{3766440A-A625-4524-A340-AAB04A6E05E1}">
      <dgm:prSet/>
      <dgm:spPr/>
      <dgm:t>
        <a:bodyPr/>
        <a:lstStyle/>
        <a:p>
          <a:endParaRPr lang="nl-NL"/>
        </a:p>
      </dgm:t>
    </dgm:pt>
    <dgm:pt modelId="{CAE98FB9-3F36-4D65-9D70-17A54D885B70}" type="sibTrans" cxnId="{3766440A-A625-4524-A340-AAB04A6E05E1}">
      <dgm:prSet/>
      <dgm:spPr/>
      <dgm:t>
        <a:bodyPr/>
        <a:lstStyle/>
        <a:p>
          <a:endParaRPr lang="nl-NL"/>
        </a:p>
      </dgm:t>
    </dgm:pt>
    <dgm:pt modelId="{4FEBAEDB-63BB-4076-A8F9-B46D92BE1BD6}" type="pres">
      <dgm:prSet presAssocID="{00155F60-98C3-4137-BE7E-ADEDEF3E77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4281BA-C7E0-40C8-9A28-412A84E561D9}" type="pres">
      <dgm:prSet presAssocID="{8A9E52B5-146C-4398-8751-D38D20185E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7592894-0CB4-4607-849C-192FF19388EA}" type="presOf" srcId="{00155F60-98C3-4137-BE7E-ADEDEF3E77C9}" destId="{4FEBAEDB-63BB-4076-A8F9-B46D92BE1BD6}" srcOrd="0" destOrd="0" presId="urn:microsoft.com/office/officeart/2005/8/layout/vList2"/>
    <dgm:cxn modelId="{3766440A-A625-4524-A340-AAB04A6E05E1}" srcId="{00155F60-98C3-4137-BE7E-ADEDEF3E77C9}" destId="{8A9E52B5-146C-4398-8751-D38D20185EA8}" srcOrd="0" destOrd="0" parTransId="{B71FB1A8-5659-4158-9745-C939BE71F7A5}" sibTransId="{CAE98FB9-3F36-4D65-9D70-17A54D885B70}"/>
    <dgm:cxn modelId="{AB9496EE-1207-4BC9-B712-34501DC8B56C}" type="presOf" srcId="{8A9E52B5-146C-4398-8751-D38D20185EA8}" destId="{B34281BA-C7E0-40C8-9A28-412A84E561D9}" srcOrd="0" destOrd="0" presId="urn:microsoft.com/office/officeart/2005/8/layout/vList2"/>
    <dgm:cxn modelId="{41CC3E4F-F654-42EB-B8F7-B313EB942A5B}" type="presParOf" srcId="{4FEBAEDB-63BB-4076-A8F9-B46D92BE1BD6}" destId="{B34281BA-C7E0-40C8-9A28-412A84E561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3BCC9AA-A397-4536-B963-758DF6E081B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283480F-9048-4174-8CD6-E8D966AD8DB7}">
      <dgm:prSet/>
      <dgm:spPr/>
      <dgm:t>
        <a:bodyPr/>
        <a:lstStyle/>
        <a:p>
          <a:pPr algn="ctr" rtl="0"/>
          <a:r>
            <a:rPr lang="nl-NL" b="1" dirty="0" smtClean="0"/>
            <a:t>Experiment met een gesloten ecosysteem in de VS: Kan een kleine groep mensen in een gesloten ecosysteem zichzelf voorzien (m.b.v. recycling)?</a:t>
          </a:r>
          <a:endParaRPr lang="nl-NL" b="1" dirty="0"/>
        </a:p>
      </dgm:t>
    </dgm:pt>
    <dgm:pt modelId="{8E7C9925-FDBD-4EAF-9966-159231FA03C3}" type="parTrans" cxnId="{CD08FD82-580E-42DB-AAD5-DFC860FE0BC4}">
      <dgm:prSet/>
      <dgm:spPr/>
      <dgm:t>
        <a:bodyPr/>
        <a:lstStyle/>
        <a:p>
          <a:endParaRPr lang="nl-NL"/>
        </a:p>
      </dgm:t>
    </dgm:pt>
    <dgm:pt modelId="{10282EE0-CB6E-4A8A-BB5D-739C52B82FFB}" type="sibTrans" cxnId="{CD08FD82-580E-42DB-AAD5-DFC860FE0BC4}">
      <dgm:prSet/>
      <dgm:spPr/>
      <dgm:t>
        <a:bodyPr/>
        <a:lstStyle/>
        <a:p>
          <a:endParaRPr lang="nl-NL"/>
        </a:p>
      </dgm:t>
    </dgm:pt>
    <dgm:pt modelId="{85469298-D838-456A-80A7-27E254BC03EF}" type="pres">
      <dgm:prSet presAssocID="{73BCC9AA-A397-4536-B963-758DF6E081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9889673-0E8B-4ACD-8CE3-C8C6B057914F}" type="pres">
      <dgm:prSet presAssocID="{B283480F-9048-4174-8CD6-E8D966AD8DB7}" presName="parentText" presStyleLbl="node1" presStyleIdx="0" presStyleCnt="1" custScaleY="13987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7FDA61F-F697-49C0-BAA6-72BBDAC76E90}" type="presOf" srcId="{B283480F-9048-4174-8CD6-E8D966AD8DB7}" destId="{B9889673-0E8B-4ACD-8CE3-C8C6B057914F}" srcOrd="0" destOrd="0" presId="urn:microsoft.com/office/officeart/2005/8/layout/vList2"/>
    <dgm:cxn modelId="{CD08FD82-580E-42DB-AAD5-DFC860FE0BC4}" srcId="{73BCC9AA-A397-4536-B963-758DF6E081B9}" destId="{B283480F-9048-4174-8CD6-E8D966AD8DB7}" srcOrd="0" destOrd="0" parTransId="{8E7C9925-FDBD-4EAF-9966-159231FA03C3}" sibTransId="{10282EE0-CB6E-4A8A-BB5D-739C52B82FFB}"/>
    <dgm:cxn modelId="{2033BB5A-5F8C-4D6B-BBDC-80208B19823A}" type="presOf" srcId="{73BCC9AA-A397-4536-B963-758DF6E081B9}" destId="{85469298-D838-456A-80A7-27E254BC03EF}" srcOrd="0" destOrd="0" presId="urn:microsoft.com/office/officeart/2005/8/layout/vList2"/>
    <dgm:cxn modelId="{86D0FD7C-06B3-4738-A376-A44138E53AD0}" type="presParOf" srcId="{85469298-D838-456A-80A7-27E254BC03EF}" destId="{B9889673-0E8B-4ACD-8CE3-C8C6B05791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206265-4F50-4192-919C-550EAF5EDF2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09B892B-5EC7-4842-8512-40324C469CCE}">
      <dgm:prSet custT="1"/>
      <dgm:spPr/>
      <dgm:t>
        <a:bodyPr/>
        <a:lstStyle/>
        <a:p>
          <a:pPr algn="ctr" rtl="0"/>
          <a:r>
            <a:rPr lang="nl-NL" sz="4400" b="1" smtClean="0"/>
            <a:t>Biosphere 2 	II</a:t>
          </a:r>
          <a:endParaRPr lang="nl-NL" sz="4400"/>
        </a:p>
      </dgm:t>
    </dgm:pt>
    <dgm:pt modelId="{5BD6350D-8394-4845-95A7-7D6F15DB1C0F}" type="parTrans" cxnId="{85D65A6A-B46F-41A2-9DF7-A7A516724A57}">
      <dgm:prSet/>
      <dgm:spPr/>
      <dgm:t>
        <a:bodyPr/>
        <a:lstStyle/>
        <a:p>
          <a:endParaRPr lang="nl-NL"/>
        </a:p>
      </dgm:t>
    </dgm:pt>
    <dgm:pt modelId="{87D32BB8-A334-47F5-84DF-1B94C833A102}" type="sibTrans" cxnId="{85D65A6A-B46F-41A2-9DF7-A7A516724A57}">
      <dgm:prSet/>
      <dgm:spPr/>
      <dgm:t>
        <a:bodyPr/>
        <a:lstStyle/>
        <a:p>
          <a:endParaRPr lang="nl-NL"/>
        </a:p>
      </dgm:t>
    </dgm:pt>
    <dgm:pt modelId="{5101FA55-DD17-4715-8875-18996D45E808}" type="pres">
      <dgm:prSet presAssocID="{60206265-4F50-4192-919C-550EAF5EDF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CD76901-2FDD-41A3-8185-6EC15D9EDAD2}" type="pres">
      <dgm:prSet presAssocID="{509B892B-5EC7-4842-8512-40324C469C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82C3FE6-772B-426E-8374-AD12CCCDBC42}" type="presOf" srcId="{509B892B-5EC7-4842-8512-40324C469CCE}" destId="{0CD76901-2FDD-41A3-8185-6EC15D9EDAD2}" srcOrd="0" destOrd="0" presId="urn:microsoft.com/office/officeart/2005/8/layout/vList2"/>
    <dgm:cxn modelId="{82EF7BB8-C08C-4379-99D9-8F8F7D6D9F2A}" type="presOf" srcId="{60206265-4F50-4192-919C-550EAF5EDF29}" destId="{5101FA55-DD17-4715-8875-18996D45E808}" srcOrd="0" destOrd="0" presId="urn:microsoft.com/office/officeart/2005/8/layout/vList2"/>
    <dgm:cxn modelId="{85D65A6A-B46F-41A2-9DF7-A7A516724A57}" srcId="{60206265-4F50-4192-919C-550EAF5EDF29}" destId="{509B892B-5EC7-4842-8512-40324C469CCE}" srcOrd="0" destOrd="0" parTransId="{5BD6350D-8394-4845-95A7-7D6F15DB1C0F}" sibTransId="{87D32BB8-A334-47F5-84DF-1B94C833A102}"/>
    <dgm:cxn modelId="{CBA92F75-02D3-4484-BF64-D5745581DFEC}" type="presParOf" srcId="{5101FA55-DD17-4715-8875-18996D45E808}" destId="{0CD76901-2FDD-41A3-8185-6EC15D9EDA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16F3AE6-1A87-4ACB-9E74-DC11E186B2E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2662165-8429-4101-AF8B-98DAC30898B2}">
      <dgm:prSet/>
      <dgm:spPr/>
      <dgm:t>
        <a:bodyPr/>
        <a:lstStyle/>
        <a:p>
          <a:pPr rtl="0"/>
          <a:r>
            <a:rPr lang="nl-NL" smtClean="0"/>
            <a:t>Alle wezenlijke habitats in één gesloten systeem: akkerbouw, regenwoud, oceaan, moeras, savanne en woestijn. Geen voorzieningen van buitenaf, alleen communicatie</a:t>
          </a:r>
          <a:endParaRPr lang="nl-NL"/>
        </a:p>
      </dgm:t>
    </dgm:pt>
    <dgm:pt modelId="{556BC192-47F7-435B-8EBA-78976921C93C}" type="parTrans" cxnId="{E370D668-8A97-4804-A7DA-A1DFCC35C6E9}">
      <dgm:prSet/>
      <dgm:spPr/>
      <dgm:t>
        <a:bodyPr/>
        <a:lstStyle/>
        <a:p>
          <a:endParaRPr lang="nl-NL"/>
        </a:p>
      </dgm:t>
    </dgm:pt>
    <dgm:pt modelId="{06C551F9-0C03-466B-A315-A61C4335A1F3}" type="sibTrans" cxnId="{E370D668-8A97-4804-A7DA-A1DFCC35C6E9}">
      <dgm:prSet/>
      <dgm:spPr/>
      <dgm:t>
        <a:bodyPr/>
        <a:lstStyle/>
        <a:p>
          <a:endParaRPr lang="nl-NL"/>
        </a:p>
      </dgm:t>
    </dgm:pt>
    <dgm:pt modelId="{F50B634C-C433-4740-B1D1-76D87DD425BD}" type="pres">
      <dgm:prSet presAssocID="{116F3AE6-1A87-4ACB-9E74-DC11E186B2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1436BC-7427-4EEE-81D8-DBB29AB8C08B}" type="pres">
      <dgm:prSet presAssocID="{42662165-8429-4101-AF8B-98DAC30898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B310166-66E3-48EB-887D-2E3FFE20A0E8}" type="presOf" srcId="{116F3AE6-1A87-4ACB-9E74-DC11E186B2EB}" destId="{F50B634C-C433-4740-B1D1-76D87DD425BD}" srcOrd="0" destOrd="0" presId="urn:microsoft.com/office/officeart/2005/8/layout/vList2"/>
    <dgm:cxn modelId="{E370D668-8A97-4804-A7DA-A1DFCC35C6E9}" srcId="{116F3AE6-1A87-4ACB-9E74-DC11E186B2EB}" destId="{42662165-8429-4101-AF8B-98DAC30898B2}" srcOrd="0" destOrd="0" parTransId="{556BC192-47F7-435B-8EBA-78976921C93C}" sibTransId="{06C551F9-0C03-466B-A315-A61C4335A1F3}"/>
    <dgm:cxn modelId="{FDB111C7-28C2-4E2D-91BE-E3F5F036532A}" type="presOf" srcId="{42662165-8429-4101-AF8B-98DAC30898B2}" destId="{EE1436BC-7427-4EEE-81D8-DBB29AB8C08B}" srcOrd="0" destOrd="0" presId="urn:microsoft.com/office/officeart/2005/8/layout/vList2"/>
    <dgm:cxn modelId="{DA008086-DEB6-480B-BDBB-99A0B480930F}" type="presParOf" srcId="{F50B634C-C433-4740-B1D1-76D87DD425BD}" destId="{EE1436BC-7427-4EEE-81D8-DBB29AB8C0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F288599-81B5-4108-BFC6-BDEF05704A8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C98BB32-9257-4545-A13D-68EC933359E7}">
      <dgm:prSet/>
      <dgm:spPr/>
      <dgm:t>
        <a:bodyPr/>
        <a:lstStyle/>
        <a:p>
          <a:pPr algn="ctr" rtl="0"/>
          <a:r>
            <a:rPr lang="nl-NL" b="1" smtClean="0"/>
            <a:t>Biosphere 2 	III</a:t>
          </a:r>
          <a:endParaRPr lang="nl-NL"/>
        </a:p>
      </dgm:t>
    </dgm:pt>
    <dgm:pt modelId="{515A6D23-9D81-47C9-A990-76469FAC129F}" type="parTrans" cxnId="{4B22AB3C-CD76-472C-9F73-51F0E95F10D7}">
      <dgm:prSet/>
      <dgm:spPr/>
      <dgm:t>
        <a:bodyPr/>
        <a:lstStyle/>
        <a:p>
          <a:endParaRPr lang="nl-NL"/>
        </a:p>
      </dgm:t>
    </dgm:pt>
    <dgm:pt modelId="{33DC1AB5-69F4-43F1-BA36-B336B382596C}" type="sibTrans" cxnId="{4B22AB3C-CD76-472C-9F73-51F0E95F10D7}">
      <dgm:prSet/>
      <dgm:spPr/>
      <dgm:t>
        <a:bodyPr/>
        <a:lstStyle/>
        <a:p>
          <a:endParaRPr lang="nl-NL"/>
        </a:p>
      </dgm:t>
    </dgm:pt>
    <dgm:pt modelId="{63CF72B2-CF18-47A3-A774-BA5CCB6D0447}" type="pres">
      <dgm:prSet presAssocID="{EF288599-81B5-4108-BFC6-BDEF05704A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D25DE17-F657-4B36-B012-8A21FBE77772}" type="pres">
      <dgm:prSet presAssocID="{DC98BB32-9257-4545-A13D-68EC933359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EAD7A7D-DD6B-4725-878C-E97685E0F5CC}" type="presOf" srcId="{EF288599-81B5-4108-BFC6-BDEF05704A83}" destId="{63CF72B2-CF18-47A3-A774-BA5CCB6D0447}" srcOrd="0" destOrd="0" presId="urn:microsoft.com/office/officeart/2005/8/layout/vList2"/>
    <dgm:cxn modelId="{4B22AB3C-CD76-472C-9F73-51F0E95F10D7}" srcId="{EF288599-81B5-4108-BFC6-BDEF05704A83}" destId="{DC98BB32-9257-4545-A13D-68EC933359E7}" srcOrd="0" destOrd="0" parTransId="{515A6D23-9D81-47C9-A990-76469FAC129F}" sibTransId="{33DC1AB5-69F4-43F1-BA36-B336B382596C}"/>
    <dgm:cxn modelId="{899B91A2-D458-4503-BA94-CA0829ED5CA7}" type="presOf" srcId="{DC98BB32-9257-4545-A13D-68EC933359E7}" destId="{3D25DE17-F657-4B36-B012-8A21FBE77772}" srcOrd="0" destOrd="0" presId="urn:microsoft.com/office/officeart/2005/8/layout/vList2"/>
    <dgm:cxn modelId="{53D866B7-1C52-436E-9234-0371C274F075}" type="presParOf" srcId="{63CF72B2-CF18-47A3-A774-BA5CCB6D0447}" destId="{3D25DE17-F657-4B36-B012-8A21FBE777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DB29598-1C79-4512-9689-C765E2D3F94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C458272-77F8-4E88-9903-F40A5FE5FD3B}">
      <dgm:prSet/>
      <dgm:spPr/>
      <dgm:t>
        <a:bodyPr/>
        <a:lstStyle/>
        <a:p>
          <a:pPr rtl="0"/>
          <a:r>
            <a:rPr lang="nl-NL" dirty="0" smtClean="0"/>
            <a:t>Broeikas 1,27 hectare                  Met ongeveer 170.000m³ lucht, 1.500.000 liter zoetwater         3.800.000 liter zoutwater           17.000m³ grond</a:t>
          </a:r>
          <a:endParaRPr lang="nl-NL" dirty="0"/>
        </a:p>
      </dgm:t>
    </dgm:pt>
    <dgm:pt modelId="{1D5C1BCF-ACDA-4939-AA83-B946975DB5E2}" type="parTrans" cxnId="{B8CAFB60-FA45-45BC-9DDC-1C6366C25442}">
      <dgm:prSet/>
      <dgm:spPr/>
      <dgm:t>
        <a:bodyPr/>
        <a:lstStyle/>
        <a:p>
          <a:endParaRPr lang="nl-NL"/>
        </a:p>
      </dgm:t>
    </dgm:pt>
    <dgm:pt modelId="{C35CAD4B-C007-421A-8CA0-C24A2336BEC7}" type="sibTrans" cxnId="{B8CAFB60-FA45-45BC-9DDC-1C6366C25442}">
      <dgm:prSet/>
      <dgm:spPr/>
      <dgm:t>
        <a:bodyPr/>
        <a:lstStyle/>
        <a:p>
          <a:endParaRPr lang="nl-NL"/>
        </a:p>
      </dgm:t>
    </dgm:pt>
    <dgm:pt modelId="{D1C5FF72-1282-4FCB-BD20-5307674B43AE}" type="pres">
      <dgm:prSet presAssocID="{5DB29598-1C79-4512-9689-C765E2D3F9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A18215A-753E-414B-B678-4BB063A8F543}" type="pres">
      <dgm:prSet presAssocID="{4C458272-77F8-4E88-9903-F40A5FE5FD3B}" presName="parentText" presStyleLbl="node1" presStyleIdx="0" presStyleCnt="1" custScaleX="79183" custScaleY="13414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2F5718B-D0D1-438C-8D1D-1BDEAADA4195}" type="presOf" srcId="{5DB29598-1C79-4512-9689-C765E2D3F940}" destId="{D1C5FF72-1282-4FCB-BD20-5307674B43AE}" srcOrd="0" destOrd="0" presId="urn:microsoft.com/office/officeart/2005/8/layout/vList2"/>
    <dgm:cxn modelId="{B8CAFB60-FA45-45BC-9DDC-1C6366C25442}" srcId="{5DB29598-1C79-4512-9689-C765E2D3F940}" destId="{4C458272-77F8-4E88-9903-F40A5FE5FD3B}" srcOrd="0" destOrd="0" parTransId="{1D5C1BCF-ACDA-4939-AA83-B946975DB5E2}" sibTransId="{C35CAD4B-C007-421A-8CA0-C24A2336BEC7}"/>
    <dgm:cxn modelId="{28FE6D9E-76CF-4641-9E0D-FF7D8C03570B}" type="presOf" srcId="{4C458272-77F8-4E88-9903-F40A5FE5FD3B}" destId="{2A18215A-753E-414B-B678-4BB063A8F543}" srcOrd="0" destOrd="0" presId="urn:microsoft.com/office/officeart/2005/8/layout/vList2"/>
    <dgm:cxn modelId="{A733C859-AE2B-4796-AC41-A60C0E475D00}" type="presParOf" srcId="{D1C5FF72-1282-4FCB-BD20-5307674B43AE}" destId="{2A18215A-753E-414B-B678-4BB063A8F5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5BECBE1-5908-4BC2-83F4-D1F9BF305687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50A23B17-3CC4-4084-B7AD-4374235E20A8}">
      <dgm:prSet/>
      <dgm:spPr/>
      <dgm:t>
        <a:bodyPr/>
        <a:lstStyle/>
        <a:p>
          <a:pPr algn="l" rtl="0"/>
          <a:r>
            <a:rPr lang="nl-NL" b="1" dirty="0" err="1" smtClean="0"/>
            <a:t>Biosphere</a:t>
          </a:r>
          <a:r>
            <a:rPr lang="nl-NL" b="1" dirty="0" smtClean="0"/>
            <a:t> 2 IV</a:t>
          </a:r>
          <a:endParaRPr lang="nl-NL" dirty="0"/>
        </a:p>
      </dgm:t>
    </dgm:pt>
    <dgm:pt modelId="{2C2EEB1D-879C-4781-978C-783935071B67}" type="parTrans" cxnId="{2AA83B9E-63E3-44AC-BE44-A10C9B58ED23}">
      <dgm:prSet/>
      <dgm:spPr/>
      <dgm:t>
        <a:bodyPr/>
        <a:lstStyle/>
        <a:p>
          <a:endParaRPr lang="nl-NL"/>
        </a:p>
      </dgm:t>
    </dgm:pt>
    <dgm:pt modelId="{C4FCF435-BF39-42AE-8FF3-E7A635F95D7E}" type="sibTrans" cxnId="{2AA83B9E-63E3-44AC-BE44-A10C9B58ED23}">
      <dgm:prSet/>
      <dgm:spPr/>
      <dgm:t>
        <a:bodyPr/>
        <a:lstStyle/>
        <a:p>
          <a:endParaRPr lang="nl-NL"/>
        </a:p>
      </dgm:t>
    </dgm:pt>
    <dgm:pt modelId="{80B94BF5-240F-486B-9544-6C273494C307}" type="pres">
      <dgm:prSet presAssocID="{E5BECBE1-5908-4BC2-83F4-D1F9BF3056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F1A60A8-6FBE-4DCB-8A44-05B156650E7E}" type="pres">
      <dgm:prSet presAssocID="{50A23B17-3CC4-4084-B7AD-4374235E20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AA83B9E-63E3-44AC-BE44-A10C9B58ED23}" srcId="{E5BECBE1-5908-4BC2-83F4-D1F9BF305687}" destId="{50A23B17-3CC4-4084-B7AD-4374235E20A8}" srcOrd="0" destOrd="0" parTransId="{2C2EEB1D-879C-4781-978C-783935071B67}" sibTransId="{C4FCF435-BF39-42AE-8FF3-E7A635F95D7E}"/>
    <dgm:cxn modelId="{7FAFDAEB-5B3D-4F4C-9B42-E97CD92C5ADC}" type="presOf" srcId="{E5BECBE1-5908-4BC2-83F4-D1F9BF305687}" destId="{80B94BF5-240F-486B-9544-6C273494C307}" srcOrd="0" destOrd="0" presId="urn:microsoft.com/office/officeart/2005/8/layout/vList2"/>
    <dgm:cxn modelId="{A04B3A48-8E26-4E1C-BACF-5B55DF7029A6}" type="presOf" srcId="{50A23B17-3CC4-4084-B7AD-4374235E20A8}" destId="{2F1A60A8-6FBE-4DCB-8A44-05B156650E7E}" srcOrd="0" destOrd="0" presId="urn:microsoft.com/office/officeart/2005/8/layout/vList2"/>
    <dgm:cxn modelId="{4787A552-2405-4654-A16F-C934FBF57CEE}" type="presParOf" srcId="{80B94BF5-240F-486B-9544-6C273494C307}" destId="{2F1A60A8-6FBE-4DCB-8A44-05B156650E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8F96BEA-A147-4F10-BC68-351BFF313030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98B60D0-F2E5-4657-8DC5-42413461060A}">
      <dgm:prSet custT="1"/>
      <dgm:spPr/>
      <dgm:t>
        <a:bodyPr/>
        <a:lstStyle/>
        <a:p>
          <a:pPr rtl="0"/>
          <a:r>
            <a:rPr lang="nl-NL" sz="2000" b="1" dirty="0" smtClean="0"/>
            <a:t>1991: 8 mensen sluiten zich op in het luchtdicht afgesloten ecosysteem.</a:t>
          </a:r>
          <a:endParaRPr lang="nl-NL" sz="2000" b="1" dirty="0"/>
        </a:p>
      </dgm:t>
    </dgm:pt>
    <dgm:pt modelId="{D0348648-3BF0-473B-8E7D-D317C670D9CD}" type="parTrans" cxnId="{55E79464-3FA5-4212-9D84-B33BBAC7B288}">
      <dgm:prSet/>
      <dgm:spPr/>
      <dgm:t>
        <a:bodyPr/>
        <a:lstStyle/>
        <a:p>
          <a:endParaRPr lang="nl-NL"/>
        </a:p>
      </dgm:t>
    </dgm:pt>
    <dgm:pt modelId="{9DD3A253-78CF-4B31-B2B6-237A1E0B5E9B}" type="sibTrans" cxnId="{55E79464-3FA5-4212-9D84-B33BBAC7B288}">
      <dgm:prSet/>
      <dgm:spPr/>
      <dgm:t>
        <a:bodyPr/>
        <a:lstStyle/>
        <a:p>
          <a:endParaRPr lang="nl-NL"/>
        </a:p>
      </dgm:t>
    </dgm:pt>
    <dgm:pt modelId="{73FE4784-59C9-4AE0-BC00-5B2D75D3B42F}">
      <dgm:prSet custT="1"/>
      <dgm:spPr/>
      <dgm:t>
        <a:bodyPr/>
        <a:lstStyle/>
        <a:p>
          <a:pPr rtl="0"/>
          <a:r>
            <a:rPr lang="nl-NL" sz="2000" b="1" dirty="0" smtClean="0"/>
            <a:t>Na 1,5 jaar concentratie zuurstof 14%, sommige bewoners krijgen hoogteziekte en moeten het complex verlaten</a:t>
          </a:r>
          <a:r>
            <a:rPr lang="nl-NL" sz="1700" dirty="0" smtClean="0"/>
            <a:t>.</a:t>
          </a:r>
          <a:endParaRPr lang="nl-NL" sz="1700" dirty="0"/>
        </a:p>
      </dgm:t>
    </dgm:pt>
    <dgm:pt modelId="{D2449BD6-EC44-49A1-B060-CC915AAAD8BC}" type="parTrans" cxnId="{37F4EAD2-C4AC-4FD0-8E0D-DB83D40D4260}">
      <dgm:prSet/>
      <dgm:spPr/>
      <dgm:t>
        <a:bodyPr/>
        <a:lstStyle/>
        <a:p>
          <a:endParaRPr lang="nl-NL"/>
        </a:p>
      </dgm:t>
    </dgm:pt>
    <dgm:pt modelId="{E1155C40-1259-4AF1-B5D7-C6DFA682CE0A}" type="sibTrans" cxnId="{37F4EAD2-C4AC-4FD0-8E0D-DB83D40D4260}">
      <dgm:prSet/>
      <dgm:spPr/>
      <dgm:t>
        <a:bodyPr/>
        <a:lstStyle/>
        <a:p>
          <a:endParaRPr lang="nl-NL"/>
        </a:p>
      </dgm:t>
    </dgm:pt>
    <dgm:pt modelId="{9C7CE034-376C-489B-BFD3-67088757755A}">
      <dgm:prSet custT="1"/>
      <dgm:spPr/>
      <dgm:t>
        <a:bodyPr/>
        <a:lstStyle/>
        <a:p>
          <a:pPr rtl="0"/>
          <a:r>
            <a:rPr lang="nl-NL" sz="2000" b="1" dirty="0" smtClean="0"/>
            <a:t>Zuurstof bijpompen helpt niet</a:t>
          </a:r>
          <a:endParaRPr lang="nl-NL" sz="2000" b="1" dirty="0"/>
        </a:p>
      </dgm:t>
    </dgm:pt>
    <dgm:pt modelId="{906B78E4-EDE6-441B-99D3-7C05595B5EB4}" type="parTrans" cxnId="{CF35AB75-3551-4C8D-B3AC-0640749BB260}">
      <dgm:prSet/>
      <dgm:spPr/>
      <dgm:t>
        <a:bodyPr/>
        <a:lstStyle/>
        <a:p>
          <a:endParaRPr lang="nl-NL"/>
        </a:p>
      </dgm:t>
    </dgm:pt>
    <dgm:pt modelId="{8C3F502C-809B-483D-9991-A2893F18E051}" type="sibTrans" cxnId="{CF35AB75-3551-4C8D-B3AC-0640749BB260}">
      <dgm:prSet/>
      <dgm:spPr/>
      <dgm:t>
        <a:bodyPr/>
        <a:lstStyle/>
        <a:p>
          <a:endParaRPr lang="nl-NL"/>
        </a:p>
      </dgm:t>
    </dgm:pt>
    <dgm:pt modelId="{2CF29C0E-6EBC-4E9E-B228-207B13CBDB4E}">
      <dgm:prSet custT="1"/>
      <dgm:spPr/>
      <dgm:t>
        <a:bodyPr/>
        <a:lstStyle/>
        <a:p>
          <a:pPr rtl="0"/>
          <a:r>
            <a:rPr lang="nl-NL" sz="2000" b="1" dirty="0" smtClean="0"/>
            <a:t>Bewoners moeten na 2 jaar het complex verlaten</a:t>
          </a:r>
          <a:endParaRPr lang="nl-NL" sz="2000" b="1" dirty="0"/>
        </a:p>
      </dgm:t>
    </dgm:pt>
    <dgm:pt modelId="{5D62AB5E-D436-4D4D-9E42-3FAB09CA8BB7}" type="parTrans" cxnId="{1EE62236-0E4F-4F6B-A0AD-4AEB14F4106D}">
      <dgm:prSet/>
      <dgm:spPr/>
      <dgm:t>
        <a:bodyPr/>
        <a:lstStyle/>
        <a:p>
          <a:endParaRPr lang="nl-NL"/>
        </a:p>
      </dgm:t>
    </dgm:pt>
    <dgm:pt modelId="{9395784B-E8D8-4328-A50B-137E5FA593AB}" type="sibTrans" cxnId="{1EE62236-0E4F-4F6B-A0AD-4AEB14F4106D}">
      <dgm:prSet/>
      <dgm:spPr/>
      <dgm:t>
        <a:bodyPr/>
        <a:lstStyle/>
        <a:p>
          <a:endParaRPr lang="nl-NL"/>
        </a:p>
      </dgm:t>
    </dgm:pt>
    <dgm:pt modelId="{1E9903E2-2E9E-4D4E-BBF3-7BE41071EA6F}">
      <dgm:prSet custT="1"/>
      <dgm:spPr/>
      <dgm:t>
        <a:bodyPr/>
        <a:lstStyle/>
        <a:p>
          <a:pPr rtl="0"/>
          <a:r>
            <a:rPr lang="nl-NL" sz="2000" b="1" dirty="0" smtClean="0"/>
            <a:t>Zuurstof reageerde met beton</a:t>
          </a:r>
          <a:endParaRPr lang="nl-NL" sz="2000" b="1" dirty="0"/>
        </a:p>
      </dgm:t>
    </dgm:pt>
    <dgm:pt modelId="{51C9270C-C7C7-484D-B099-7C9F3617897E}" type="parTrans" cxnId="{20CFCC5D-7B90-4F74-AD5A-797687837AFA}">
      <dgm:prSet/>
      <dgm:spPr/>
      <dgm:t>
        <a:bodyPr/>
        <a:lstStyle/>
        <a:p>
          <a:endParaRPr lang="nl-NL"/>
        </a:p>
      </dgm:t>
    </dgm:pt>
    <dgm:pt modelId="{67DBB26E-D4C0-4C64-98D7-FE113B2F84D2}" type="sibTrans" cxnId="{20CFCC5D-7B90-4F74-AD5A-797687837AFA}">
      <dgm:prSet/>
      <dgm:spPr/>
      <dgm:t>
        <a:bodyPr/>
        <a:lstStyle/>
        <a:p>
          <a:endParaRPr lang="nl-NL"/>
        </a:p>
      </dgm:t>
    </dgm:pt>
    <dgm:pt modelId="{0811CA3E-6BBE-4DEE-BDF5-C0D4C4C979B2}" type="pres">
      <dgm:prSet presAssocID="{18F96BEA-A147-4F10-BC68-351BFF3130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6747459-3DB6-44F8-893E-F23A402A65FF}" type="pres">
      <dgm:prSet presAssocID="{998B60D0-F2E5-4657-8DC5-42413461060A}" presName="node" presStyleLbl="node1" presStyleIdx="0" presStyleCnt="5" custScaleX="138281" custScaleY="144943" custRadScaleRad="126585" custRadScaleInc="5872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16B48B8-096F-42B9-8C02-2878ECE9DC96}" type="pres">
      <dgm:prSet presAssocID="{9DD3A253-78CF-4B31-B2B6-237A1E0B5E9B}" presName="sibTrans" presStyleLbl="sibTrans2D1" presStyleIdx="0" presStyleCnt="5"/>
      <dgm:spPr/>
      <dgm:t>
        <a:bodyPr/>
        <a:lstStyle/>
        <a:p>
          <a:endParaRPr lang="nl-NL"/>
        </a:p>
      </dgm:t>
    </dgm:pt>
    <dgm:pt modelId="{84AB555D-54DD-4B1E-BB78-340552AD7535}" type="pres">
      <dgm:prSet presAssocID="{9DD3A253-78CF-4B31-B2B6-237A1E0B5E9B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34F3377E-7086-4538-A7ED-962BE1940D16}" type="pres">
      <dgm:prSet presAssocID="{73FE4784-59C9-4AE0-BC00-5B2D75D3B42F}" presName="node" presStyleLbl="node1" presStyleIdx="1" presStyleCnt="5" custScaleX="185094" custScaleY="177360" custRadScaleRad="139163" custRadScaleInc="8918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36A3366-440F-4D45-9423-7FF7F19F39F5}" type="pres">
      <dgm:prSet presAssocID="{E1155C40-1259-4AF1-B5D7-C6DFA682CE0A}" presName="sibTrans" presStyleLbl="sibTrans2D1" presStyleIdx="1" presStyleCnt="5"/>
      <dgm:spPr/>
      <dgm:t>
        <a:bodyPr/>
        <a:lstStyle/>
        <a:p>
          <a:endParaRPr lang="nl-NL"/>
        </a:p>
      </dgm:t>
    </dgm:pt>
    <dgm:pt modelId="{E571B3BA-18C1-44B6-824B-3071EA8DAB87}" type="pres">
      <dgm:prSet presAssocID="{E1155C40-1259-4AF1-B5D7-C6DFA682CE0A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FC539082-99D8-4F39-B419-666277A3638F}" type="pres">
      <dgm:prSet presAssocID="{9C7CE034-376C-489B-BFD3-67088757755A}" presName="node" presStyleLbl="node1" presStyleIdx="2" presStyleCnt="5" custScaleX="116190" custScaleY="110678" custRadScaleRad="77197" custRadScaleInc="15761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2801074-3682-4501-AD82-91AF14EF66A8}" type="pres">
      <dgm:prSet presAssocID="{8C3F502C-809B-483D-9991-A2893F18E051}" presName="sibTrans" presStyleLbl="sibTrans2D1" presStyleIdx="2" presStyleCnt="5"/>
      <dgm:spPr/>
      <dgm:t>
        <a:bodyPr/>
        <a:lstStyle/>
        <a:p>
          <a:endParaRPr lang="nl-NL"/>
        </a:p>
      </dgm:t>
    </dgm:pt>
    <dgm:pt modelId="{511E1612-1342-43C2-B813-6DC58CFC4892}" type="pres">
      <dgm:prSet presAssocID="{8C3F502C-809B-483D-9991-A2893F18E051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ABF7BC4D-573F-4235-862C-FCE567EF6CBE}" type="pres">
      <dgm:prSet presAssocID="{2CF29C0E-6EBC-4E9E-B228-207B13CBDB4E}" presName="node" presStyleLbl="node1" presStyleIdx="3" presStyleCnt="5" custScaleX="125942" custScaleY="121548" custRadScaleRad="143196" custRadScaleInc="12898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6638BA-9958-47E4-8E94-BA4ECBE16FD5}" type="pres">
      <dgm:prSet presAssocID="{9395784B-E8D8-4328-A50B-137E5FA593AB}" presName="sibTrans" presStyleLbl="sibTrans2D1" presStyleIdx="3" presStyleCnt="5"/>
      <dgm:spPr/>
      <dgm:t>
        <a:bodyPr/>
        <a:lstStyle/>
        <a:p>
          <a:endParaRPr lang="nl-NL"/>
        </a:p>
      </dgm:t>
    </dgm:pt>
    <dgm:pt modelId="{FB4905F6-00DB-44A8-BB56-ACAE18B00913}" type="pres">
      <dgm:prSet presAssocID="{9395784B-E8D8-4328-A50B-137E5FA593AB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C71F3ABF-A60F-4F1D-9023-6308E3D0FDBF}" type="pres">
      <dgm:prSet presAssocID="{1E9903E2-2E9E-4D4E-BBF3-7BE41071EA6F}" presName="node" presStyleLbl="node1" presStyleIdx="4" presStyleCnt="5" custScaleX="124837" custScaleY="124836" custRadScaleRad="131923" custRadScaleInc="720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E1BD78-47F5-41F7-B004-1F136E16883E}" type="pres">
      <dgm:prSet presAssocID="{67DBB26E-D4C0-4C64-98D7-FE113B2F84D2}" presName="sibTrans" presStyleLbl="sibTrans2D1" presStyleIdx="4" presStyleCnt="5"/>
      <dgm:spPr/>
      <dgm:t>
        <a:bodyPr/>
        <a:lstStyle/>
        <a:p>
          <a:endParaRPr lang="nl-NL"/>
        </a:p>
      </dgm:t>
    </dgm:pt>
    <dgm:pt modelId="{AB4C8E35-E6E9-49E8-9727-68C2EA40E237}" type="pres">
      <dgm:prSet presAssocID="{67DBB26E-D4C0-4C64-98D7-FE113B2F84D2}" presName="connectorText" presStyleLbl="sibTrans2D1" presStyleIdx="4" presStyleCnt="5"/>
      <dgm:spPr/>
      <dgm:t>
        <a:bodyPr/>
        <a:lstStyle/>
        <a:p>
          <a:endParaRPr lang="nl-NL"/>
        </a:p>
      </dgm:t>
    </dgm:pt>
  </dgm:ptLst>
  <dgm:cxnLst>
    <dgm:cxn modelId="{33B57A8B-C3C2-4130-9D98-B547ABB74A38}" type="presOf" srcId="{E1155C40-1259-4AF1-B5D7-C6DFA682CE0A}" destId="{E571B3BA-18C1-44B6-824B-3071EA8DAB87}" srcOrd="1" destOrd="0" presId="urn:microsoft.com/office/officeart/2005/8/layout/cycle2"/>
    <dgm:cxn modelId="{81836AAC-6F76-4166-BFC1-6DD113CCDA3E}" type="presOf" srcId="{9395784B-E8D8-4328-A50B-137E5FA593AB}" destId="{876638BA-9958-47E4-8E94-BA4ECBE16FD5}" srcOrd="0" destOrd="0" presId="urn:microsoft.com/office/officeart/2005/8/layout/cycle2"/>
    <dgm:cxn modelId="{1EE62236-0E4F-4F6B-A0AD-4AEB14F4106D}" srcId="{18F96BEA-A147-4F10-BC68-351BFF313030}" destId="{2CF29C0E-6EBC-4E9E-B228-207B13CBDB4E}" srcOrd="3" destOrd="0" parTransId="{5D62AB5E-D436-4D4D-9E42-3FAB09CA8BB7}" sibTransId="{9395784B-E8D8-4328-A50B-137E5FA593AB}"/>
    <dgm:cxn modelId="{E0BDD838-50E3-41D3-BB47-6777CFE450F5}" type="presOf" srcId="{9C7CE034-376C-489B-BFD3-67088757755A}" destId="{FC539082-99D8-4F39-B419-666277A3638F}" srcOrd="0" destOrd="0" presId="urn:microsoft.com/office/officeart/2005/8/layout/cycle2"/>
    <dgm:cxn modelId="{DCBD8324-AF6E-4C41-AD1E-A969801C4E2B}" type="presOf" srcId="{67DBB26E-D4C0-4C64-98D7-FE113B2F84D2}" destId="{CCE1BD78-47F5-41F7-B004-1F136E16883E}" srcOrd="0" destOrd="0" presId="urn:microsoft.com/office/officeart/2005/8/layout/cycle2"/>
    <dgm:cxn modelId="{7517220D-FC22-4C5D-A693-04DBDDC00981}" type="presOf" srcId="{8C3F502C-809B-483D-9991-A2893F18E051}" destId="{511E1612-1342-43C2-B813-6DC58CFC4892}" srcOrd="1" destOrd="0" presId="urn:microsoft.com/office/officeart/2005/8/layout/cycle2"/>
    <dgm:cxn modelId="{20CFCC5D-7B90-4F74-AD5A-797687837AFA}" srcId="{18F96BEA-A147-4F10-BC68-351BFF313030}" destId="{1E9903E2-2E9E-4D4E-BBF3-7BE41071EA6F}" srcOrd="4" destOrd="0" parTransId="{51C9270C-C7C7-484D-B099-7C9F3617897E}" sibTransId="{67DBB26E-D4C0-4C64-98D7-FE113B2F84D2}"/>
    <dgm:cxn modelId="{85905F2C-E436-40ED-B36B-29544F6BB863}" type="presOf" srcId="{9395784B-E8D8-4328-A50B-137E5FA593AB}" destId="{FB4905F6-00DB-44A8-BB56-ACAE18B00913}" srcOrd="1" destOrd="0" presId="urn:microsoft.com/office/officeart/2005/8/layout/cycle2"/>
    <dgm:cxn modelId="{0FB834E8-7A0A-4893-A75F-7175D1D55F3F}" type="presOf" srcId="{E1155C40-1259-4AF1-B5D7-C6DFA682CE0A}" destId="{436A3366-440F-4D45-9423-7FF7F19F39F5}" srcOrd="0" destOrd="0" presId="urn:microsoft.com/office/officeart/2005/8/layout/cycle2"/>
    <dgm:cxn modelId="{9ACF50D5-2B6D-4B0E-9513-E97A13B8FC29}" type="presOf" srcId="{1E9903E2-2E9E-4D4E-BBF3-7BE41071EA6F}" destId="{C71F3ABF-A60F-4F1D-9023-6308E3D0FDBF}" srcOrd="0" destOrd="0" presId="urn:microsoft.com/office/officeart/2005/8/layout/cycle2"/>
    <dgm:cxn modelId="{37F4EAD2-C4AC-4FD0-8E0D-DB83D40D4260}" srcId="{18F96BEA-A147-4F10-BC68-351BFF313030}" destId="{73FE4784-59C9-4AE0-BC00-5B2D75D3B42F}" srcOrd="1" destOrd="0" parTransId="{D2449BD6-EC44-49A1-B060-CC915AAAD8BC}" sibTransId="{E1155C40-1259-4AF1-B5D7-C6DFA682CE0A}"/>
    <dgm:cxn modelId="{55E79464-3FA5-4212-9D84-B33BBAC7B288}" srcId="{18F96BEA-A147-4F10-BC68-351BFF313030}" destId="{998B60D0-F2E5-4657-8DC5-42413461060A}" srcOrd="0" destOrd="0" parTransId="{D0348648-3BF0-473B-8E7D-D317C670D9CD}" sibTransId="{9DD3A253-78CF-4B31-B2B6-237A1E0B5E9B}"/>
    <dgm:cxn modelId="{BDF5C6BF-A5B6-464D-94CE-2469BB8FFB02}" type="presOf" srcId="{18F96BEA-A147-4F10-BC68-351BFF313030}" destId="{0811CA3E-6BBE-4DEE-BDF5-C0D4C4C979B2}" srcOrd="0" destOrd="0" presId="urn:microsoft.com/office/officeart/2005/8/layout/cycle2"/>
    <dgm:cxn modelId="{FACE959B-D003-4BD9-9A68-CEA4EE4D59A1}" type="presOf" srcId="{9DD3A253-78CF-4B31-B2B6-237A1E0B5E9B}" destId="{84AB555D-54DD-4B1E-BB78-340552AD7535}" srcOrd="1" destOrd="0" presId="urn:microsoft.com/office/officeart/2005/8/layout/cycle2"/>
    <dgm:cxn modelId="{E3049D8F-A89A-4EDB-A198-933C759934FB}" type="presOf" srcId="{8C3F502C-809B-483D-9991-A2893F18E051}" destId="{72801074-3682-4501-AD82-91AF14EF66A8}" srcOrd="0" destOrd="0" presId="urn:microsoft.com/office/officeart/2005/8/layout/cycle2"/>
    <dgm:cxn modelId="{7EBEE908-7EA4-496C-8640-BF3FFD19137E}" type="presOf" srcId="{67DBB26E-D4C0-4C64-98D7-FE113B2F84D2}" destId="{AB4C8E35-E6E9-49E8-9727-68C2EA40E237}" srcOrd="1" destOrd="0" presId="urn:microsoft.com/office/officeart/2005/8/layout/cycle2"/>
    <dgm:cxn modelId="{CD2C3262-CF77-41B0-B038-545841146EB0}" type="presOf" srcId="{9DD3A253-78CF-4B31-B2B6-237A1E0B5E9B}" destId="{616B48B8-096F-42B9-8C02-2878ECE9DC96}" srcOrd="0" destOrd="0" presId="urn:microsoft.com/office/officeart/2005/8/layout/cycle2"/>
    <dgm:cxn modelId="{5AE1211D-FC61-4713-9FDD-EBE536844D07}" type="presOf" srcId="{998B60D0-F2E5-4657-8DC5-42413461060A}" destId="{96747459-3DB6-44F8-893E-F23A402A65FF}" srcOrd="0" destOrd="0" presId="urn:microsoft.com/office/officeart/2005/8/layout/cycle2"/>
    <dgm:cxn modelId="{D0DBA152-0F89-4174-AD0C-8DC583C075F8}" type="presOf" srcId="{73FE4784-59C9-4AE0-BC00-5B2D75D3B42F}" destId="{34F3377E-7086-4538-A7ED-962BE1940D16}" srcOrd="0" destOrd="0" presId="urn:microsoft.com/office/officeart/2005/8/layout/cycle2"/>
    <dgm:cxn modelId="{CF35AB75-3551-4C8D-B3AC-0640749BB260}" srcId="{18F96BEA-A147-4F10-BC68-351BFF313030}" destId="{9C7CE034-376C-489B-BFD3-67088757755A}" srcOrd="2" destOrd="0" parTransId="{906B78E4-EDE6-441B-99D3-7C05595B5EB4}" sibTransId="{8C3F502C-809B-483D-9991-A2893F18E051}"/>
    <dgm:cxn modelId="{F033A010-5073-4D41-9987-2F41AEBF2EEB}" type="presOf" srcId="{2CF29C0E-6EBC-4E9E-B228-207B13CBDB4E}" destId="{ABF7BC4D-573F-4235-862C-FCE567EF6CBE}" srcOrd="0" destOrd="0" presId="urn:microsoft.com/office/officeart/2005/8/layout/cycle2"/>
    <dgm:cxn modelId="{074C363D-EE80-4416-9F4B-2ACA3920019B}" type="presParOf" srcId="{0811CA3E-6BBE-4DEE-BDF5-C0D4C4C979B2}" destId="{96747459-3DB6-44F8-893E-F23A402A65FF}" srcOrd="0" destOrd="0" presId="urn:microsoft.com/office/officeart/2005/8/layout/cycle2"/>
    <dgm:cxn modelId="{2D20C2DA-3CF6-43AB-878A-19A2F68D3712}" type="presParOf" srcId="{0811CA3E-6BBE-4DEE-BDF5-C0D4C4C979B2}" destId="{616B48B8-096F-42B9-8C02-2878ECE9DC96}" srcOrd="1" destOrd="0" presId="urn:microsoft.com/office/officeart/2005/8/layout/cycle2"/>
    <dgm:cxn modelId="{BBD00AEE-2C85-470E-B25E-734E9B6CC496}" type="presParOf" srcId="{616B48B8-096F-42B9-8C02-2878ECE9DC96}" destId="{84AB555D-54DD-4B1E-BB78-340552AD7535}" srcOrd="0" destOrd="0" presId="urn:microsoft.com/office/officeart/2005/8/layout/cycle2"/>
    <dgm:cxn modelId="{6E0660FC-D1D4-4705-9A3A-3614A8EB661E}" type="presParOf" srcId="{0811CA3E-6BBE-4DEE-BDF5-C0D4C4C979B2}" destId="{34F3377E-7086-4538-A7ED-962BE1940D16}" srcOrd="2" destOrd="0" presId="urn:microsoft.com/office/officeart/2005/8/layout/cycle2"/>
    <dgm:cxn modelId="{5DB0E7EF-A72B-41D6-B24C-8D486649473F}" type="presParOf" srcId="{0811CA3E-6BBE-4DEE-BDF5-C0D4C4C979B2}" destId="{436A3366-440F-4D45-9423-7FF7F19F39F5}" srcOrd="3" destOrd="0" presId="urn:microsoft.com/office/officeart/2005/8/layout/cycle2"/>
    <dgm:cxn modelId="{833C97D5-2DE3-471A-A918-28CBCB2C1940}" type="presParOf" srcId="{436A3366-440F-4D45-9423-7FF7F19F39F5}" destId="{E571B3BA-18C1-44B6-824B-3071EA8DAB87}" srcOrd="0" destOrd="0" presId="urn:microsoft.com/office/officeart/2005/8/layout/cycle2"/>
    <dgm:cxn modelId="{CD032C15-ABC2-48B7-AFF5-CA7BE334830D}" type="presParOf" srcId="{0811CA3E-6BBE-4DEE-BDF5-C0D4C4C979B2}" destId="{FC539082-99D8-4F39-B419-666277A3638F}" srcOrd="4" destOrd="0" presId="urn:microsoft.com/office/officeart/2005/8/layout/cycle2"/>
    <dgm:cxn modelId="{A5BD3206-DC85-4290-97F2-D9F933FEC30B}" type="presParOf" srcId="{0811CA3E-6BBE-4DEE-BDF5-C0D4C4C979B2}" destId="{72801074-3682-4501-AD82-91AF14EF66A8}" srcOrd="5" destOrd="0" presId="urn:microsoft.com/office/officeart/2005/8/layout/cycle2"/>
    <dgm:cxn modelId="{50F2BF73-82BF-4BB3-ADC1-C4C0407A18E2}" type="presParOf" srcId="{72801074-3682-4501-AD82-91AF14EF66A8}" destId="{511E1612-1342-43C2-B813-6DC58CFC4892}" srcOrd="0" destOrd="0" presId="urn:microsoft.com/office/officeart/2005/8/layout/cycle2"/>
    <dgm:cxn modelId="{352987FD-0E7C-4E87-8E34-82D4CD28A4BD}" type="presParOf" srcId="{0811CA3E-6BBE-4DEE-BDF5-C0D4C4C979B2}" destId="{ABF7BC4D-573F-4235-862C-FCE567EF6CBE}" srcOrd="6" destOrd="0" presId="urn:microsoft.com/office/officeart/2005/8/layout/cycle2"/>
    <dgm:cxn modelId="{9BC423E4-456A-498D-BD99-62FADAD03400}" type="presParOf" srcId="{0811CA3E-6BBE-4DEE-BDF5-C0D4C4C979B2}" destId="{876638BA-9958-47E4-8E94-BA4ECBE16FD5}" srcOrd="7" destOrd="0" presId="urn:microsoft.com/office/officeart/2005/8/layout/cycle2"/>
    <dgm:cxn modelId="{39BCA6CE-3E5B-4DDE-85D0-A7181574E2F9}" type="presParOf" srcId="{876638BA-9958-47E4-8E94-BA4ECBE16FD5}" destId="{FB4905F6-00DB-44A8-BB56-ACAE18B00913}" srcOrd="0" destOrd="0" presId="urn:microsoft.com/office/officeart/2005/8/layout/cycle2"/>
    <dgm:cxn modelId="{27A06390-F377-475E-A4BA-CF0286E2AA8C}" type="presParOf" srcId="{0811CA3E-6BBE-4DEE-BDF5-C0D4C4C979B2}" destId="{C71F3ABF-A60F-4F1D-9023-6308E3D0FDBF}" srcOrd="8" destOrd="0" presId="urn:microsoft.com/office/officeart/2005/8/layout/cycle2"/>
    <dgm:cxn modelId="{5E84F9EA-503B-4D27-A846-81DF7EFC88D4}" type="presParOf" srcId="{0811CA3E-6BBE-4DEE-BDF5-C0D4C4C979B2}" destId="{CCE1BD78-47F5-41F7-B004-1F136E16883E}" srcOrd="9" destOrd="0" presId="urn:microsoft.com/office/officeart/2005/8/layout/cycle2"/>
    <dgm:cxn modelId="{690D2CF7-845E-4185-A096-9B2AD7FC41A7}" type="presParOf" srcId="{CCE1BD78-47F5-41F7-B004-1F136E16883E}" destId="{AB4C8E35-E6E9-49E8-9727-68C2EA40E23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E71357-01D2-48CC-BE53-609BDA3F5E5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C14E91F7-9847-43EE-8EAE-9682D314B7F3}">
      <dgm:prSet/>
      <dgm:spPr/>
      <dgm:t>
        <a:bodyPr/>
        <a:lstStyle/>
        <a:p>
          <a:pPr rtl="0"/>
          <a:r>
            <a:rPr lang="nl-NL" b="1" dirty="0" smtClean="0"/>
            <a:t>Wat is zwaartekracht? –  Weten we eigenlijk niet!</a:t>
          </a:r>
          <a:endParaRPr lang="nl-NL" b="1" dirty="0"/>
        </a:p>
      </dgm:t>
    </dgm:pt>
    <dgm:pt modelId="{A67E6B12-E05B-42D9-BED8-818212522EE7}" type="parTrans" cxnId="{AFD9FAC6-D824-4D49-A75C-FCDE2DE1431C}">
      <dgm:prSet/>
      <dgm:spPr/>
      <dgm:t>
        <a:bodyPr/>
        <a:lstStyle/>
        <a:p>
          <a:endParaRPr lang="nl-NL" b="1"/>
        </a:p>
      </dgm:t>
    </dgm:pt>
    <dgm:pt modelId="{CFAA5788-5DE8-4DAF-AA04-B20A8F44E817}" type="sibTrans" cxnId="{AFD9FAC6-D824-4D49-A75C-FCDE2DE1431C}">
      <dgm:prSet/>
      <dgm:spPr/>
      <dgm:t>
        <a:bodyPr/>
        <a:lstStyle/>
        <a:p>
          <a:endParaRPr lang="nl-NL" b="1"/>
        </a:p>
      </dgm:t>
    </dgm:pt>
    <dgm:pt modelId="{F6ABA39D-F1C0-41BE-A776-3992CDFA5674}">
      <dgm:prSet/>
      <dgm:spPr/>
      <dgm:t>
        <a:bodyPr/>
        <a:lstStyle/>
        <a:p>
          <a:pPr rtl="0"/>
          <a:r>
            <a:rPr lang="nl-NL" b="1" smtClean="0"/>
            <a:t>Aangetoond: Dat wel, door Isaac Newton</a:t>
          </a:r>
          <a:endParaRPr lang="nl-NL" b="1"/>
        </a:p>
      </dgm:t>
    </dgm:pt>
    <dgm:pt modelId="{07D5D791-6489-404E-8FE1-429587A7CD7A}" type="parTrans" cxnId="{99EACD92-6043-4E37-92BE-E5211B41738C}">
      <dgm:prSet/>
      <dgm:spPr/>
      <dgm:t>
        <a:bodyPr/>
        <a:lstStyle/>
        <a:p>
          <a:endParaRPr lang="nl-NL" b="1"/>
        </a:p>
      </dgm:t>
    </dgm:pt>
    <dgm:pt modelId="{5A513E1E-9723-4E01-B4BC-9ACE40B6CDEA}" type="sibTrans" cxnId="{99EACD92-6043-4E37-92BE-E5211B41738C}">
      <dgm:prSet/>
      <dgm:spPr/>
      <dgm:t>
        <a:bodyPr/>
        <a:lstStyle/>
        <a:p>
          <a:endParaRPr lang="nl-NL" b="1"/>
        </a:p>
      </dgm:t>
    </dgm:pt>
    <dgm:pt modelId="{169C441B-4337-408A-8474-42B785C63A30}">
      <dgm:prSet/>
      <dgm:spPr/>
      <dgm:t>
        <a:bodyPr/>
        <a:lstStyle/>
        <a:p>
          <a:pPr rtl="0"/>
          <a:r>
            <a:rPr lang="nl-NL" b="1" dirty="0" smtClean="0"/>
            <a:t>Zwaartekracht is de aantrekkende kracht die twee massa’s op elkaar uitoefenen</a:t>
          </a:r>
          <a:endParaRPr lang="nl-NL" b="1" dirty="0"/>
        </a:p>
      </dgm:t>
    </dgm:pt>
    <dgm:pt modelId="{7EE35BF7-FA57-47C2-B935-3499FA7EB1C0}" type="parTrans" cxnId="{552FD20F-43D2-4686-B563-197D184379E2}">
      <dgm:prSet/>
      <dgm:spPr/>
      <dgm:t>
        <a:bodyPr/>
        <a:lstStyle/>
        <a:p>
          <a:endParaRPr lang="nl-NL" b="1"/>
        </a:p>
      </dgm:t>
    </dgm:pt>
    <dgm:pt modelId="{C88720AA-EA60-4BA1-BDB8-86377E0480E4}" type="sibTrans" cxnId="{552FD20F-43D2-4686-B563-197D184379E2}">
      <dgm:prSet/>
      <dgm:spPr/>
      <dgm:t>
        <a:bodyPr/>
        <a:lstStyle/>
        <a:p>
          <a:endParaRPr lang="nl-NL" b="1"/>
        </a:p>
      </dgm:t>
    </dgm:pt>
    <dgm:pt modelId="{3913D794-4A89-4455-9236-C7B23DD09231}">
      <dgm:prSet/>
      <dgm:spPr/>
      <dgm:t>
        <a:bodyPr/>
        <a:lstStyle/>
        <a:p>
          <a:pPr rtl="0"/>
          <a:r>
            <a:rPr lang="nl-NL" b="1" smtClean="0"/>
            <a:t>2 gewichten (1 kg) op 1 m trekken elkaar aan met de kracht van 1 G</a:t>
          </a:r>
          <a:endParaRPr lang="nl-NL" b="1"/>
        </a:p>
      </dgm:t>
    </dgm:pt>
    <dgm:pt modelId="{E9F17EAA-109B-4FA2-890F-1502EC7E7996}" type="parTrans" cxnId="{DF1B223B-E32D-4828-9D22-0AA85FECD142}">
      <dgm:prSet/>
      <dgm:spPr/>
      <dgm:t>
        <a:bodyPr/>
        <a:lstStyle/>
        <a:p>
          <a:endParaRPr lang="nl-NL" b="1"/>
        </a:p>
      </dgm:t>
    </dgm:pt>
    <dgm:pt modelId="{64F805A1-B3A9-421F-B133-A0CE394DE4D2}" type="sibTrans" cxnId="{DF1B223B-E32D-4828-9D22-0AA85FECD142}">
      <dgm:prSet/>
      <dgm:spPr/>
      <dgm:t>
        <a:bodyPr/>
        <a:lstStyle/>
        <a:p>
          <a:endParaRPr lang="nl-NL" b="1"/>
        </a:p>
      </dgm:t>
    </dgm:pt>
    <dgm:pt modelId="{0DDF16FF-672D-43A2-9458-4A1B88723DE1}" type="pres">
      <dgm:prSet presAssocID="{E3E71357-01D2-48CC-BE53-609BDA3F5E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7A40492-42F0-407C-BA9C-A7C663629377}" type="pres">
      <dgm:prSet presAssocID="{C14E91F7-9847-43EE-8EAE-9682D314B7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3205BC-6E8B-449F-8D81-D3DEF2A8C5AB}" type="pres">
      <dgm:prSet presAssocID="{CFAA5788-5DE8-4DAF-AA04-B20A8F44E817}" presName="spacer" presStyleCnt="0"/>
      <dgm:spPr/>
    </dgm:pt>
    <dgm:pt modelId="{1382295A-EEAB-4297-99A1-E02382884AFE}" type="pres">
      <dgm:prSet presAssocID="{F6ABA39D-F1C0-41BE-A776-3992CDFA567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006F0B-6EBA-455C-BEEA-E0C34CC5FD29}" type="pres">
      <dgm:prSet presAssocID="{5A513E1E-9723-4E01-B4BC-9ACE40B6CDEA}" presName="spacer" presStyleCnt="0"/>
      <dgm:spPr/>
    </dgm:pt>
    <dgm:pt modelId="{8533B908-8D01-4E1B-9DAA-2E2A456D2FB6}" type="pres">
      <dgm:prSet presAssocID="{169C441B-4337-408A-8474-42B785C63A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2A4E6EC-99B1-4224-A745-3B8746EE0CB9}" type="pres">
      <dgm:prSet presAssocID="{C88720AA-EA60-4BA1-BDB8-86377E0480E4}" presName="spacer" presStyleCnt="0"/>
      <dgm:spPr/>
    </dgm:pt>
    <dgm:pt modelId="{DF833752-F91B-450A-8462-83215F562DEC}" type="pres">
      <dgm:prSet presAssocID="{3913D794-4A89-4455-9236-C7B23DD0923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B6D3683-9719-4626-B8E9-6495F37DC6D1}" type="presOf" srcId="{169C441B-4337-408A-8474-42B785C63A30}" destId="{8533B908-8D01-4E1B-9DAA-2E2A456D2FB6}" srcOrd="0" destOrd="0" presId="urn:microsoft.com/office/officeart/2005/8/layout/vList2"/>
    <dgm:cxn modelId="{DF1B223B-E32D-4828-9D22-0AA85FECD142}" srcId="{E3E71357-01D2-48CC-BE53-609BDA3F5E58}" destId="{3913D794-4A89-4455-9236-C7B23DD09231}" srcOrd="3" destOrd="0" parTransId="{E9F17EAA-109B-4FA2-890F-1502EC7E7996}" sibTransId="{64F805A1-B3A9-421F-B133-A0CE394DE4D2}"/>
    <dgm:cxn modelId="{123EDBB5-B5BF-4A8F-AB4B-EE719597AB62}" type="presOf" srcId="{F6ABA39D-F1C0-41BE-A776-3992CDFA5674}" destId="{1382295A-EEAB-4297-99A1-E02382884AFE}" srcOrd="0" destOrd="0" presId="urn:microsoft.com/office/officeart/2005/8/layout/vList2"/>
    <dgm:cxn modelId="{976BAA7F-B8DB-4E14-9D7E-62D3B4771DB1}" type="presOf" srcId="{C14E91F7-9847-43EE-8EAE-9682D314B7F3}" destId="{A7A40492-42F0-407C-BA9C-A7C663629377}" srcOrd="0" destOrd="0" presId="urn:microsoft.com/office/officeart/2005/8/layout/vList2"/>
    <dgm:cxn modelId="{552FD20F-43D2-4686-B563-197D184379E2}" srcId="{E3E71357-01D2-48CC-BE53-609BDA3F5E58}" destId="{169C441B-4337-408A-8474-42B785C63A30}" srcOrd="2" destOrd="0" parTransId="{7EE35BF7-FA57-47C2-B935-3499FA7EB1C0}" sibTransId="{C88720AA-EA60-4BA1-BDB8-86377E0480E4}"/>
    <dgm:cxn modelId="{2FDD215E-7C2D-4A79-B48D-A8B80A0E5154}" type="presOf" srcId="{3913D794-4A89-4455-9236-C7B23DD09231}" destId="{DF833752-F91B-450A-8462-83215F562DEC}" srcOrd="0" destOrd="0" presId="urn:microsoft.com/office/officeart/2005/8/layout/vList2"/>
    <dgm:cxn modelId="{AFD9FAC6-D824-4D49-A75C-FCDE2DE1431C}" srcId="{E3E71357-01D2-48CC-BE53-609BDA3F5E58}" destId="{C14E91F7-9847-43EE-8EAE-9682D314B7F3}" srcOrd="0" destOrd="0" parTransId="{A67E6B12-E05B-42D9-BED8-818212522EE7}" sibTransId="{CFAA5788-5DE8-4DAF-AA04-B20A8F44E817}"/>
    <dgm:cxn modelId="{50ED17B7-8F72-4890-902B-F48CA9C5362E}" type="presOf" srcId="{E3E71357-01D2-48CC-BE53-609BDA3F5E58}" destId="{0DDF16FF-672D-43A2-9458-4A1B88723DE1}" srcOrd="0" destOrd="0" presId="urn:microsoft.com/office/officeart/2005/8/layout/vList2"/>
    <dgm:cxn modelId="{99EACD92-6043-4E37-92BE-E5211B41738C}" srcId="{E3E71357-01D2-48CC-BE53-609BDA3F5E58}" destId="{F6ABA39D-F1C0-41BE-A776-3992CDFA5674}" srcOrd="1" destOrd="0" parTransId="{07D5D791-6489-404E-8FE1-429587A7CD7A}" sibTransId="{5A513E1E-9723-4E01-B4BC-9ACE40B6CDEA}"/>
    <dgm:cxn modelId="{5DA4BAC5-EF87-4233-85A6-DC0352A1D185}" type="presParOf" srcId="{0DDF16FF-672D-43A2-9458-4A1B88723DE1}" destId="{A7A40492-42F0-407C-BA9C-A7C663629377}" srcOrd="0" destOrd="0" presId="urn:microsoft.com/office/officeart/2005/8/layout/vList2"/>
    <dgm:cxn modelId="{C2E8947C-21A1-4328-9ECC-D9D85A1CA2A0}" type="presParOf" srcId="{0DDF16FF-672D-43A2-9458-4A1B88723DE1}" destId="{913205BC-6E8B-449F-8D81-D3DEF2A8C5AB}" srcOrd="1" destOrd="0" presId="urn:microsoft.com/office/officeart/2005/8/layout/vList2"/>
    <dgm:cxn modelId="{7BC44242-8E24-4866-969F-876D37874770}" type="presParOf" srcId="{0DDF16FF-672D-43A2-9458-4A1B88723DE1}" destId="{1382295A-EEAB-4297-99A1-E02382884AFE}" srcOrd="2" destOrd="0" presId="urn:microsoft.com/office/officeart/2005/8/layout/vList2"/>
    <dgm:cxn modelId="{D1483CFE-A6BD-43BF-98EB-57522AC1BCAF}" type="presParOf" srcId="{0DDF16FF-672D-43A2-9458-4A1B88723DE1}" destId="{E2006F0B-6EBA-455C-BEEA-E0C34CC5FD29}" srcOrd="3" destOrd="0" presId="urn:microsoft.com/office/officeart/2005/8/layout/vList2"/>
    <dgm:cxn modelId="{9717ABD2-846D-4BC9-893B-98D5B26C53C8}" type="presParOf" srcId="{0DDF16FF-672D-43A2-9458-4A1B88723DE1}" destId="{8533B908-8D01-4E1B-9DAA-2E2A456D2FB6}" srcOrd="4" destOrd="0" presId="urn:microsoft.com/office/officeart/2005/8/layout/vList2"/>
    <dgm:cxn modelId="{38C3314C-F53A-4005-9DA4-46483F2AB4D9}" type="presParOf" srcId="{0DDF16FF-672D-43A2-9458-4A1B88723DE1}" destId="{72A4E6EC-99B1-4224-A745-3B8746EE0CB9}" srcOrd="5" destOrd="0" presId="urn:microsoft.com/office/officeart/2005/8/layout/vList2"/>
    <dgm:cxn modelId="{E735E3CA-8B51-4C51-8B30-5B192EA6E83F}" type="presParOf" srcId="{0DDF16FF-672D-43A2-9458-4A1B88723DE1}" destId="{DF833752-F91B-450A-8462-83215F562D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84B7BAA-3B67-4C86-A963-936E639A6D4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A8A15564-2F74-44A1-9539-3C23404CDB21}">
      <dgm:prSet/>
      <dgm:spPr/>
      <dgm:t>
        <a:bodyPr/>
        <a:lstStyle/>
        <a:p>
          <a:pPr algn="ctr" rtl="0"/>
          <a:r>
            <a:rPr lang="nl-NL" dirty="0" smtClean="0"/>
            <a:t>Ruimteschroot I</a:t>
          </a:r>
          <a:endParaRPr lang="nl-NL" dirty="0"/>
        </a:p>
      </dgm:t>
    </dgm:pt>
    <dgm:pt modelId="{94FE4AA8-5F3D-4BA0-AC09-C5C59C7CB6F4}" type="parTrans" cxnId="{2D11C39B-10A3-485B-8F84-0DF32F3B2C59}">
      <dgm:prSet/>
      <dgm:spPr/>
      <dgm:t>
        <a:bodyPr/>
        <a:lstStyle/>
        <a:p>
          <a:endParaRPr lang="nl-NL"/>
        </a:p>
      </dgm:t>
    </dgm:pt>
    <dgm:pt modelId="{A1C1680E-1566-4B9D-BB87-CDD85C295B05}" type="sibTrans" cxnId="{2D11C39B-10A3-485B-8F84-0DF32F3B2C59}">
      <dgm:prSet/>
      <dgm:spPr/>
      <dgm:t>
        <a:bodyPr/>
        <a:lstStyle/>
        <a:p>
          <a:endParaRPr lang="nl-NL"/>
        </a:p>
      </dgm:t>
    </dgm:pt>
    <dgm:pt modelId="{6F4B5E4C-56B1-44C4-BF0D-E90433C550FD}" type="pres">
      <dgm:prSet presAssocID="{E84B7BAA-3B67-4C86-A963-936E639A6D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C145D39-A926-4EDC-8323-1C00EFC25E3C}" type="pres">
      <dgm:prSet presAssocID="{A8A15564-2F74-44A1-9539-3C23404CDB21}" presName="parentText" presStyleLbl="node1" presStyleIdx="0" presStyleCnt="1" custScaleX="8574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DB2AAE9-9140-40F3-B606-9BDA6AC15028}" type="presOf" srcId="{E84B7BAA-3B67-4C86-A963-936E639A6D4C}" destId="{6F4B5E4C-56B1-44C4-BF0D-E90433C550FD}" srcOrd="0" destOrd="0" presId="urn:microsoft.com/office/officeart/2005/8/layout/vList2"/>
    <dgm:cxn modelId="{083CA700-C720-45CA-8358-C0BBBFB35AC4}" type="presOf" srcId="{A8A15564-2F74-44A1-9539-3C23404CDB21}" destId="{0C145D39-A926-4EDC-8323-1C00EFC25E3C}" srcOrd="0" destOrd="0" presId="urn:microsoft.com/office/officeart/2005/8/layout/vList2"/>
    <dgm:cxn modelId="{2D11C39B-10A3-485B-8F84-0DF32F3B2C59}" srcId="{E84B7BAA-3B67-4C86-A963-936E639A6D4C}" destId="{A8A15564-2F74-44A1-9539-3C23404CDB21}" srcOrd="0" destOrd="0" parTransId="{94FE4AA8-5F3D-4BA0-AC09-C5C59C7CB6F4}" sibTransId="{A1C1680E-1566-4B9D-BB87-CDD85C295B05}"/>
    <dgm:cxn modelId="{65F67AB8-E446-476E-B4DB-2CE31CD10339}" type="presParOf" srcId="{6F4B5E4C-56B1-44C4-BF0D-E90433C550FD}" destId="{0C145D39-A926-4EDC-8323-1C00EFC25E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0F8ECA4-DD36-4E5F-82F6-D5216FAEC5B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2E1DEAFF-7EB6-4E92-BCD5-41C705300A81}">
      <dgm:prSet/>
      <dgm:spPr/>
      <dgm:t>
        <a:bodyPr/>
        <a:lstStyle/>
        <a:p>
          <a:pPr algn="ctr" rtl="0"/>
          <a:r>
            <a:rPr lang="nl-NL" dirty="0" smtClean="0"/>
            <a:t>Ruimteschroot II</a:t>
          </a:r>
          <a:endParaRPr lang="nl-NL" dirty="0"/>
        </a:p>
      </dgm:t>
    </dgm:pt>
    <dgm:pt modelId="{C7426801-0B59-47E7-AD05-E0BC6556BA5D}" type="parTrans" cxnId="{EA46BCDB-664C-479D-9032-2C0DF7A27B66}">
      <dgm:prSet/>
      <dgm:spPr/>
      <dgm:t>
        <a:bodyPr/>
        <a:lstStyle/>
        <a:p>
          <a:endParaRPr lang="nl-NL"/>
        </a:p>
      </dgm:t>
    </dgm:pt>
    <dgm:pt modelId="{B292E4CF-6442-48B0-8A02-3CD0542DB639}" type="sibTrans" cxnId="{EA46BCDB-664C-479D-9032-2C0DF7A27B66}">
      <dgm:prSet/>
      <dgm:spPr/>
      <dgm:t>
        <a:bodyPr/>
        <a:lstStyle/>
        <a:p>
          <a:endParaRPr lang="nl-NL"/>
        </a:p>
      </dgm:t>
    </dgm:pt>
    <dgm:pt modelId="{72956887-4B28-420E-A1AC-E38167917711}" type="pres">
      <dgm:prSet presAssocID="{B0F8ECA4-DD36-4E5F-82F6-D5216FAEC5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0861D7-D385-4A17-9088-419E14D973BC}" type="pres">
      <dgm:prSet presAssocID="{2E1DEAFF-7EB6-4E92-BCD5-41C705300A81}" presName="parentText" presStyleLbl="node1" presStyleIdx="0" presStyleCnt="1" custScaleX="7874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A46BCDB-664C-479D-9032-2C0DF7A27B66}" srcId="{B0F8ECA4-DD36-4E5F-82F6-D5216FAEC5BC}" destId="{2E1DEAFF-7EB6-4E92-BCD5-41C705300A81}" srcOrd="0" destOrd="0" parTransId="{C7426801-0B59-47E7-AD05-E0BC6556BA5D}" sibTransId="{B292E4CF-6442-48B0-8A02-3CD0542DB639}"/>
    <dgm:cxn modelId="{957BB89A-1E09-4938-A9AA-6907D62CF283}" type="presOf" srcId="{2E1DEAFF-7EB6-4E92-BCD5-41C705300A81}" destId="{880861D7-D385-4A17-9088-419E14D973BC}" srcOrd="0" destOrd="0" presId="urn:microsoft.com/office/officeart/2005/8/layout/vList2"/>
    <dgm:cxn modelId="{EC5F8BD5-D53F-4201-BAD0-33CA4F64B1AA}" type="presOf" srcId="{B0F8ECA4-DD36-4E5F-82F6-D5216FAEC5BC}" destId="{72956887-4B28-420E-A1AC-E38167917711}" srcOrd="0" destOrd="0" presId="urn:microsoft.com/office/officeart/2005/8/layout/vList2"/>
    <dgm:cxn modelId="{F712BBC0-1D8F-4B1B-B664-942E7B91F695}" type="presParOf" srcId="{72956887-4B28-420E-A1AC-E38167917711}" destId="{880861D7-D385-4A17-9088-419E14D973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3A5ECF0-BE6B-4BB9-B52F-01F778E928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2AE6DF8-B552-485F-BE85-F7D6BF9A11AF}">
      <dgm:prSet/>
      <dgm:spPr/>
      <dgm:t>
        <a:bodyPr/>
        <a:lstStyle/>
        <a:p>
          <a:pPr algn="ctr" rtl="0"/>
          <a:r>
            <a:rPr lang="nl-NL" dirty="0" smtClean="0"/>
            <a:t>20.000 brokstukken (afmeting: honkbal)</a:t>
          </a:r>
          <a:endParaRPr lang="nl-NL" dirty="0"/>
        </a:p>
      </dgm:t>
    </dgm:pt>
    <dgm:pt modelId="{CAFA76EB-41DB-479F-B243-EA045DDD5B32}" type="parTrans" cxnId="{CD418654-5ED6-4C7E-B0B5-3B130B493DBF}">
      <dgm:prSet/>
      <dgm:spPr/>
      <dgm:t>
        <a:bodyPr/>
        <a:lstStyle/>
        <a:p>
          <a:endParaRPr lang="nl-NL"/>
        </a:p>
      </dgm:t>
    </dgm:pt>
    <dgm:pt modelId="{F564B8BD-99A2-4FFD-8945-A8968DDDE795}" type="sibTrans" cxnId="{CD418654-5ED6-4C7E-B0B5-3B130B493DBF}">
      <dgm:prSet/>
      <dgm:spPr/>
      <dgm:t>
        <a:bodyPr/>
        <a:lstStyle/>
        <a:p>
          <a:endParaRPr lang="nl-NL"/>
        </a:p>
      </dgm:t>
    </dgm:pt>
    <dgm:pt modelId="{113E13A5-4166-4627-8874-A189576792F2}">
      <dgm:prSet/>
      <dgm:spPr/>
      <dgm:t>
        <a:bodyPr/>
        <a:lstStyle/>
        <a:p>
          <a:pPr algn="ctr" rtl="0"/>
          <a:r>
            <a:rPr lang="nl-NL" dirty="0" smtClean="0"/>
            <a:t>500.000 brokstukken (afmeting kiezelsteen)</a:t>
          </a:r>
          <a:endParaRPr lang="nl-NL" dirty="0"/>
        </a:p>
      </dgm:t>
    </dgm:pt>
    <dgm:pt modelId="{F5D6B7FD-F5C9-4F3D-AB3B-FBE876E039D5}" type="parTrans" cxnId="{128A3935-7A96-49B4-A68C-9C1F5C8471A4}">
      <dgm:prSet/>
      <dgm:spPr/>
      <dgm:t>
        <a:bodyPr/>
        <a:lstStyle/>
        <a:p>
          <a:endParaRPr lang="nl-NL"/>
        </a:p>
      </dgm:t>
    </dgm:pt>
    <dgm:pt modelId="{8C00422D-81E7-4080-BD8E-B86E27F189D6}" type="sibTrans" cxnId="{128A3935-7A96-49B4-A68C-9C1F5C8471A4}">
      <dgm:prSet/>
      <dgm:spPr/>
      <dgm:t>
        <a:bodyPr/>
        <a:lstStyle/>
        <a:p>
          <a:endParaRPr lang="nl-NL"/>
        </a:p>
      </dgm:t>
    </dgm:pt>
    <dgm:pt modelId="{77DD5823-F770-4A35-A421-CB338BEB9DA3}">
      <dgm:prSet/>
      <dgm:spPr/>
      <dgm:t>
        <a:bodyPr/>
        <a:lstStyle/>
        <a:p>
          <a:pPr algn="ctr" rtl="0"/>
          <a:r>
            <a:rPr lang="nl-NL" dirty="0" smtClean="0"/>
            <a:t>Snelheden: tot 28.000 km/uur</a:t>
          </a:r>
          <a:endParaRPr lang="nl-NL" dirty="0"/>
        </a:p>
      </dgm:t>
    </dgm:pt>
    <dgm:pt modelId="{50D9015F-D1E2-4E60-B26D-A5D099C5901C}" type="parTrans" cxnId="{7722FBA2-3129-45A5-90D4-AF01D6790D9F}">
      <dgm:prSet/>
      <dgm:spPr/>
      <dgm:t>
        <a:bodyPr/>
        <a:lstStyle/>
        <a:p>
          <a:endParaRPr lang="nl-NL"/>
        </a:p>
      </dgm:t>
    </dgm:pt>
    <dgm:pt modelId="{E0852A9D-245D-48AE-BDB1-C93AC20B64C7}" type="sibTrans" cxnId="{7722FBA2-3129-45A5-90D4-AF01D6790D9F}">
      <dgm:prSet/>
      <dgm:spPr/>
      <dgm:t>
        <a:bodyPr/>
        <a:lstStyle/>
        <a:p>
          <a:endParaRPr lang="nl-NL"/>
        </a:p>
      </dgm:t>
    </dgm:pt>
    <dgm:pt modelId="{E05D2674-0B9C-4E76-8FDF-8205C4ACF696}" type="pres">
      <dgm:prSet presAssocID="{13A5ECF0-BE6B-4BB9-B52F-01F778E928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5EB69C2-4B83-4CAE-8143-A434DE556BEF}" type="pres">
      <dgm:prSet presAssocID="{02AE6DF8-B552-485F-BE85-F7D6BF9A11A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8CEDD36-E7EA-4129-A085-BF19FDE15361}" type="pres">
      <dgm:prSet presAssocID="{F564B8BD-99A2-4FFD-8945-A8968DDDE795}" presName="spacer" presStyleCnt="0"/>
      <dgm:spPr/>
    </dgm:pt>
    <dgm:pt modelId="{29CC42EE-7BD1-4FC6-807C-1B732FB3A3B3}" type="pres">
      <dgm:prSet presAssocID="{113E13A5-4166-4627-8874-A189576792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CBA9CB-AE4D-4FEF-85E4-B5779FB00A97}" type="pres">
      <dgm:prSet presAssocID="{8C00422D-81E7-4080-BD8E-B86E27F189D6}" presName="spacer" presStyleCnt="0"/>
      <dgm:spPr/>
    </dgm:pt>
    <dgm:pt modelId="{2A9CDB02-D709-45C5-8DF9-CFF19E7C6C39}" type="pres">
      <dgm:prSet presAssocID="{77DD5823-F770-4A35-A421-CB338BEB9D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FA4B1F9-8C0F-4295-ADC6-9678D01A3B0B}" type="presOf" srcId="{02AE6DF8-B552-485F-BE85-F7D6BF9A11AF}" destId="{25EB69C2-4B83-4CAE-8143-A434DE556BEF}" srcOrd="0" destOrd="0" presId="urn:microsoft.com/office/officeart/2005/8/layout/vList2"/>
    <dgm:cxn modelId="{128A3935-7A96-49B4-A68C-9C1F5C8471A4}" srcId="{13A5ECF0-BE6B-4BB9-B52F-01F778E92880}" destId="{113E13A5-4166-4627-8874-A189576792F2}" srcOrd="1" destOrd="0" parTransId="{F5D6B7FD-F5C9-4F3D-AB3B-FBE876E039D5}" sibTransId="{8C00422D-81E7-4080-BD8E-B86E27F189D6}"/>
    <dgm:cxn modelId="{6BFC019C-B6B4-4A00-AA9E-DDD7F5A9A95A}" type="presOf" srcId="{77DD5823-F770-4A35-A421-CB338BEB9DA3}" destId="{2A9CDB02-D709-45C5-8DF9-CFF19E7C6C39}" srcOrd="0" destOrd="0" presId="urn:microsoft.com/office/officeart/2005/8/layout/vList2"/>
    <dgm:cxn modelId="{51D168AB-C8B5-4E19-9434-36EBAAAF0A5F}" type="presOf" srcId="{13A5ECF0-BE6B-4BB9-B52F-01F778E92880}" destId="{E05D2674-0B9C-4E76-8FDF-8205C4ACF696}" srcOrd="0" destOrd="0" presId="urn:microsoft.com/office/officeart/2005/8/layout/vList2"/>
    <dgm:cxn modelId="{7722FBA2-3129-45A5-90D4-AF01D6790D9F}" srcId="{13A5ECF0-BE6B-4BB9-B52F-01F778E92880}" destId="{77DD5823-F770-4A35-A421-CB338BEB9DA3}" srcOrd="2" destOrd="0" parTransId="{50D9015F-D1E2-4E60-B26D-A5D099C5901C}" sibTransId="{E0852A9D-245D-48AE-BDB1-C93AC20B64C7}"/>
    <dgm:cxn modelId="{CD418654-5ED6-4C7E-B0B5-3B130B493DBF}" srcId="{13A5ECF0-BE6B-4BB9-B52F-01F778E92880}" destId="{02AE6DF8-B552-485F-BE85-F7D6BF9A11AF}" srcOrd="0" destOrd="0" parTransId="{CAFA76EB-41DB-479F-B243-EA045DDD5B32}" sibTransId="{F564B8BD-99A2-4FFD-8945-A8968DDDE795}"/>
    <dgm:cxn modelId="{BDE58F50-FE0C-4872-9EBF-59CFFFCC6A04}" type="presOf" srcId="{113E13A5-4166-4627-8874-A189576792F2}" destId="{29CC42EE-7BD1-4FC6-807C-1B732FB3A3B3}" srcOrd="0" destOrd="0" presId="urn:microsoft.com/office/officeart/2005/8/layout/vList2"/>
    <dgm:cxn modelId="{E5ED2198-55DF-4B5C-BB92-12AE8FE87247}" type="presParOf" srcId="{E05D2674-0B9C-4E76-8FDF-8205C4ACF696}" destId="{25EB69C2-4B83-4CAE-8143-A434DE556BEF}" srcOrd="0" destOrd="0" presId="urn:microsoft.com/office/officeart/2005/8/layout/vList2"/>
    <dgm:cxn modelId="{53271674-94B9-498C-BC3C-B6F7B318449F}" type="presParOf" srcId="{E05D2674-0B9C-4E76-8FDF-8205C4ACF696}" destId="{B8CEDD36-E7EA-4129-A085-BF19FDE15361}" srcOrd="1" destOrd="0" presId="urn:microsoft.com/office/officeart/2005/8/layout/vList2"/>
    <dgm:cxn modelId="{F3FEF86E-AF24-4035-A843-44D37BF68122}" type="presParOf" srcId="{E05D2674-0B9C-4E76-8FDF-8205C4ACF696}" destId="{29CC42EE-7BD1-4FC6-807C-1B732FB3A3B3}" srcOrd="2" destOrd="0" presId="urn:microsoft.com/office/officeart/2005/8/layout/vList2"/>
    <dgm:cxn modelId="{2D24D247-E921-4401-B132-3425A1C5B68B}" type="presParOf" srcId="{E05D2674-0B9C-4E76-8FDF-8205C4ACF696}" destId="{2ACBA9CB-AE4D-4FEF-85E4-B5779FB00A97}" srcOrd="3" destOrd="0" presId="urn:microsoft.com/office/officeart/2005/8/layout/vList2"/>
    <dgm:cxn modelId="{29D80213-B35A-4312-BF63-F05E9D9E11CE}" type="presParOf" srcId="{E05D2674-0B9C-4E76-8FDF-8205C4ACF696}" destId="{2A9CDB02-D709-45C5-8DF9-CFF19E7C6C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0407854-B684-4123-BA8B-C09D5719882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77CF0DB-D22D-42D3-B260-432AB0B24A5A}">
      <dgm:prSet/>
      <dgm:spPr/>
      <dgm:t>
        <a:bodyPr/>
        <a:lstStyle/>
        <a:p>
          <a:pPr algn="ctr" rtl="0"/>
          <a:r>
            <a:rPr lang="nl-NL" dirty="0" smtClean="0"/>
            <a:t>Toekomst</a:t>
          </a:r>
          <a:endParaRPr lang="nl-NL" dirty="0"/>
        </a:p>
      </dgm:t>
    </dgm:pt>
    <dgm:pt modelId="{3E39F9C2-35E5-4A6A-AC22-148DC1758721}" type="parTrans" cxnId="{62FBBC88-0D9C-4F27-A49A-B4E044E9F851}">
      <dgm:prSet/>
      <dgm:spPr/>
      <dgm:t>
        <a:bodyPr/>
        <a:lstStyle/>
        <a:p>
          <a:endParaRPr lang="nl-NL"/>
        </a:p>
      </dgm:t>
    </dgm:pt>
    <dgm:pt modelId="{9F9E0BEE-34E8-43BE-8D9E-DBF2578A2FB1}" type="sibTrans" cxnId="{62FBBC88-0D9C-4F27-A49A-B4E044E9F851}">
      <dgm:prSet/>
      <dgm:spPr/>
      <dgm:t>
        <a:bodyPr/>
        <a:lstStyle/>
        <a:p>
          <a:endParaRPr lang="nl-NL"/>
        </a:p>
      </dgm:t>
    </dgm:pt>
    <dgm:pt modelId="{431683FA-D0C9-4219-89B8-73FA09FABA43}" type="pres">
      <dgm:prSet presAssocID="{20407854-B684-4123-BA8B-C09D571988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B7A65FA-5E83-481A-81E7-DB56722ADECA}" type="pres">
      <dgm:prSet presAssocID="{C77CF0DB-D22D-42D3-B260-432AB0B24A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540C007-A532-466E-AB24-415B5A176BC0}" type="presOf" srcId="{20407854-B684-4123-BA8B-C09D57198823}" destId="{431683FA-D0C9-4219-89B8-73FA09FABA43}" srcOrd="0" destOrd="0" presId="urn:microsoft.com/office/officeart/2005/8/layout/vList2"/>
    <dgm:cxn modelId="{99FB0E66-A59A-44CB-AFF6-824CB95CA16F}" type="presOf" srcId="{C77CF0DB-D22D-42D3-B260-432AB0B24A5A}" destId="{4B7A65FA-5E83-481A-81E7-DB56722ADECA}" srcOrd="0" destOrd="0" presId="urn:microsoft.com/office/officeart/2005/8/layout/vList2"/>
    <dgm:cxn modelId="{62FBBC88-0D9C-4F27-A49A-B4E044E9F851}" srcId="{20407854-B684-4123-BA8B-C09D57198823}" destId="{C77CF0DB-D22D-42D3-B260-432AB0B24A5A}" srcOrd="0" destOrd="0" parTransId="{3E39F9C2-35E5-4A6A-AC22-148DC1758721}" sibTransId="{9F9E0BEE-34E8-43BE-8D9E-DBF2578A2FB1}"/>
    <dgm:cxn modelId="{3AFE69BA-9F7F-4D01-AE6D-F365D486E228}" type="presParOf" srcId="{431683FA-D0C9-4219-89B8-73FA09FABA43}" destId="{4B7A65FA-5E83-481A-81E7-DB56722ADE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9B5F6B7-C306-4619-BD55-88BE69CC0C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80FB60A-125D-4A64-BF2F-C4F696F61949}">
      <dgm:prSet/>
      <dgm:spPr/>
      <dgm:t>
        <a:bodyPr/>
        <a:lstStyle/>
        <a:p>
          <a:pPr algn="ctr" rtl="0"/>
          <a:r>
            <a:rPr lang="nl-NL" dirty="0" smtClean="0"/>
            <a:t>De NASA heeft plannen voor een permanente maanbasis als startpunt voor een expeditie naar Mars. Zal de eerste voetstap op de Maan gezelschap krijgen?</a:t>
          </a:r>
          <a:endParaRPr lang="nl-NL" dirty="0"/>
        </a:p>
      </dgm:t>
    </dgm:pt>
    <dgm:pt modelId="{298819F1-A8C2-40B6-BDCD-6D4F6EAD9B46}" type="parTrans" cxnId="{7DAC6912-1991-420C-96A3-2C19294730EA}">
      <dgm:prSet/>
      <dgm:spPr/>
      <dgm:t>
        <a:bodyPr/>
        <a:lstStyle/>
        <a:p>
          <a:endParaRPr lang="nl-NL"/>
        </a:p>
      </dgm:t>
    </dgm:pt>
    <dgm:pt modelId="{3716C35B-619F-4A27-8A56-3265E25A9F11}" type="sibTrans" cxnId="{7DAC6912-1991-420C-96A3-2C19294730EA}">
      <dgm:prSet/>
      <dgm:spPr/>
      <dgm:t>
        <a:bodyPr/>
        <a:lstStyle/>
        <a:p>
          <a:endParaRPr lang="nl-NL"/>
        </a:p>
      </dgm:t>
    </dgm:pt>
    <dgm:pt modelId="{5EC20E8A-76BB-4546-BAFC-F33E9B2313E4}" type="pres">
      <dgm:prSet presAssocID="{49B5F6B7-C306-4619-BD55-88BE69CC0C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7B02F4A-1EC7-48B6-A957-E4BF6D551CFB}" type="pres">
      <dgm:prSet presAssocID="{080FB60A-125D-4A64-BF2F-C4F696F619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2F81BAE-77F7-4BDC-B96B-2CE9CE0AA0BD}" type="presOf" srcId="{080FB60A-125D-4A64-BF2F-C4F696F61949}" destId="{B7B02F4A-1EC7-48B6-A957-E4BF6D551CFB}" srcOrd="0" destOrd="0" presId="urn:microsoft.com/office/officeart/2005/8/layout/vList2"/>
    <dgm:cxn modelId="{7DAC6912-1991-420C-96A3-2C19294730EA}" srcId="{49B5F6B7-C306-4619-BD55-88BE69CC0CED}" destId="{080FB60A-125D-4A64-BF2F-C4F696F61949}" srcOrd="0" destOrd="0" parTransId="{298819F1-A8C2-40B6-BDCD-6D4F6EAD9B46}" sibTransId="{3716C35B-619F-4A27-8A56-3265E25A9F11}"/>
    <dgm:cxn modelId="{4C9D2983-0BD2-400C-812A-40EC3D00B38D}" type="presOf" srcId="{49B5F6B7-C306-4619-BD55-88BE69CC0CED}" destId="{5EC20E8A-76BB-4546-BAFC-F33E9B2313E4}" srcOrd="0" destOrd="0" presId="urn:microsoft.com/office/officeart/2005/8/layout/vList2"/>
    <dgm:cxn modelId="{350933E0-B367-4C56-9D6C-F9A5C7EB1D6D}" type="presParOf" srcId="{5EC20E8A-76BB-4546-BAFC-F33E9B2313E4}" destId="{B7B02F4A-1EC7-48B6-A957-E4BF6D551C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B4682E-3044-4DD1-83F1-18C4396B49A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D1FEACF5-8198-4BAA-8C63-008A64685B11}">
      <dgm:prSet custT="1"/>
      <dgm:spPr/>
      <dgm:t>
        <a:bodyPr/>
        <a:lstStyle/>
        <a:p>
          <a:pPr algn="ctr" rtl="0"/>
          <a:r>
            <a:rPr lang="nl-NL" sz="4400" b="1" dirty="0" smtClean="0"/>
            <a:t>Ontsnappingssnelheid II</a:t>
          </a:r>
          <a:endParaRPr lang="nl-NL" sz="4400" dirty="0"/>
        </a:p>
      </dgm:t>
    </dgm:pt>
    <dgm:pt modelId="{A7BD800D-1151-4F81-89F9-288D01C02696}" type="parTrans" cxnId="{2E225B8B-1AE4-46BE-99AD-FEC478808169}">
      <dgm:prSet/>
      <dgm:spPr/>
      <dgm:t>
        <a:bodyPr/>
        <a:lstStyle/>
        <a:p>
          <a:endParaRPr lang="nl-NL"/>
        </a:p>
      </dgm:t>
    </dgm:pt>
    <dgm:pt modelId="{02296929-9AC5-4928-B6D7-FF2F62CDC5D0}" type="sibTrans" cxnId="{2E225B8B-1AE4-46BE-99AD-FEC478808169}">
      <dgm:prSet/>
      <dgm:spPr/>
      <dgm:t>
        <a:bodyPr/>
        <a:lstStyle/>
        <a:p>
          <a:endParaRPr lang="nl-NL"/>
        </a:p>
      </dgm:t>
    </dgm:pt>
    <dgm:pt modelId="{7D16BFE2-0B4C-4439-B934-3CDD555CD2A1}" type="pres">
      <dgm:prSet presAssocID="{8CB4682E-3044-4DD1-83F1-18C4396B49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734D23E-D90E-4CD0-BA76-5BC205ADB9D3}" type="pres">
      <dgm:prSet presAssocID="{D1FEACF5-8198-4BAA-8C63-008A64685B11}" presName="parentText" presStyleLbl="node1" presStyleIdx="0" presStyleCnt="1" custScaleX="8819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F39409E-330F-4E41-BBED-AC34A960F3D5}" type="presOf" srcId="{D1FEACF5-8198-4BAA-8C63-008A64685B11}" destId="{B734D23E-D90E-4CD0-BA76-5BC205ADB9D3}" srcOrd="0" destOrd="0" presId="urn:microsoft.com/office/officeart/2005/8/layout/vList2"/>
    <dgm:cxn modelId="{2E225B8B-1AE4-46BE-99AD-FEC478808169}" srcId="{8CB4682E-3044-4DD1-83F1-18C4396B49AF}" destId="{D1FEACF5-8198-4BAA-8C63-008A64685B11}" srcOrd="0" destOrd="0" parTransId="{A7BD800D-1151-4F81-89F9-288D01C02696}" sibTransId="{02296929-9AC5-4928-B6D7-FF2F62CDC5D0}"/>
    <dgm:cxn modelId="{DA6FC762-9E4C-4730-A7DE-3B281B4DFC12}" type="presOf" srcId="{8CB4682E-3044-4DD1-83F1-18C4396B49AF}" destId="{7D16BFE2-0B4C-4439-B934-3CDD555CD2A1}" srcOrd="0" destOrd="0" presId="urn:microsoft.com/office/officeart/2005/8/layout/vList2"/>
    <dgm:cxn modelId="{897FA17F-0465-43C2-B145-BC2121E45393}" type="presParOf" srcId="{7D16BFE2-0B4C-4439-B934-3CDD555CD2A1}" destId="{B734D23E-D90E-4CD0-BA76-5BC205ADB9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51F8D5-E06B-44E3-93A4-37DD9DF80DA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5207631-FE39-4D8C-97C6-F4EED953F20B}">
      <dgm:prSet/>
      <dgm:spPr/>
      <dgm:t>
        <a:bodyPr/>
        <a:lstStyle/>
        <a:p>
          <a:pPr algn="ctr" rtl="0"/>
          <a:r>
            <a:rPr lang="nl-NL" smtClean="0"/>
            <a:t>Verhouding zwaartekracht per afstand en gewicht</a:t>
          </a:r>
          <a:endParaRPr lang="nl-NL"/>
        </a:p>
      </dgm:t>
    </dgm:pt>
    <dgm:pt modelId="{5AFDA3FC-FDD2-4AB7-9F42-C5C363E483B4}" type="parTrans" cxnId="{6907B8B9-E6EA-4A16-A16B-7BD60A420F92}">
      <dgm:prSet/>
      <dgm:spPr/>
      <dgm:t>
        <a:bodyPr/>
        <a:lstStyle/>
        <a:p>
          <a:endParaRPr lang="nl-NL"/>
        </a:p>
      </dgm:t>
    </dgm:pt>
    <dgm:pt modelId="{9E87F82A-513D-4CFD-8B69-301B0DCF192C}" type="sibTrans" cxnId="{6907B8B9-E6EA-4A16-A16B-7BD60A420F92}">
      <dgm:prSet/>
      <dgm:spPr/>
      <dgm:t>
        <a:bodyPr/>
        <a:lstStyle/>
        <a:p>
          <a:endParaRPr lang="nl-NL"/>
        </a:p>
      </dgm:t>
    </dgm:pt>
    <dgm:pt modelId="{9F55FCBE-F33C-497B-AB40-04B137466F65}" type="pres">
      <dgm:prSet presAssocID="{9251F8D5-E06B-44E3-93A4-37DD9DF80D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FD26B36-B5F6-4C0A-8240-23224A66C17B}" type="pres">
      <dgm:prSet presAssocID="{05207631-FE39-4D8C-97C6-F4EED953F2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57A08E5-A81D-40FB-94CA-43F7A55523B3}" type="presOf" srcId="{05207631-FE39-4D8C-97C6-F4EED953F20B}" destId="{EFD26B36-B5F6-4C0A-8240-23224A66C17B}" srcOrd="0" destOrd="0" presId="urn:microsoft.com/office/officeart/2005/8/layout/vList2"/>
    <dgm:cxn modelId="{4D07334F-0465-434B-90C4-C93BA9789D24}" type="presOf" srcId="{9251F8D5-E06B-44E3-93A4-37DD9DF80DAF}" destId="{9F55FCBE-F33C-497B-AB40-04B137466F65}" srcOrd="0" destOrd="0" presId="urn:microsoft.com/office/officeart/2005/8/layout/vList2"/>
    <dgm:cxn modelId="{6907B8B9-E6EA-4A16-A16B-7BD60A420F92}" srcId="{9251F8D5-E06B-44E3-93A4-37DD9DF80DAF}" destId="{05207631-FE39-4D8C-97C6-F4EED953F20B}" srcOrd="0" destOrd="0" parTransId="{5AFDA3FC-FDD2-4AB7-9F42-C5C363E483B4}" sibTransId="{9E87F82A-513D-4CFD-8B69-301B0DCF192C}"/>
    <dgm:cxn modelId="{AF3BB764-8C39-49AC-859D-73E7A783B3D1}" type="presParOf" srcId="{9F55FCBE-F33C-497B-AB40-04B137466F65}" destId="{EFD26B36-B5F6-4C0A-8240-23224A66C1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C2B720-D180-46E1-AB3F-251F400B013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1B3FEB05-78D5-4355-BC7F-C501B356640D}">
      <dgm:prSet/>
      <dgm:spPr/>
      <dgm:t>
        <a:bodyPr/>
        <a:lstStyle/>
        <a:p>
          <a:pPr algn="ctr" rtl="0"/>
          <a:r>
            <a:rPr lang="nl-NL" b="1" smtClean="0"/>
            <a:t>Ontsnappingssnelheid III</a:t>
          </a:r>
          <a:endParaRPr lang="nl-NL"/>
        </a:p>
      </dgm:t>
    </dgm:pt>
    <dgm:pt modelId="{4D7C011F-7AA5-4D7B-BB22-F66F21670037}" type="parTrans" cxnId="{C0F6F446-AFB5-40E8-981A-9E21534237BD}">
      <dgm:prSet/>
      <dgm:spPr/>
      <dgm:t>
        <a:bodyPr/>
        <a:lstStyle/>
        <a:p>
          <a:endParaRPr lang="nl-NL"/>
        </a:p>
      </dgm:t>
    </dgm:pt>
    <dgm:pt modelId="{10D9549E-58EA-4110-A167-E9DE8D37E20C}" type="sibTrans" cxnId="{C0F6F446-AFB5-40E8-981A-9E21534237BD}">
      <dgm:prSet/>
      <dgm:spPr/>
      <dgm:t>
        <a:bodyPr/>
        <a:lstStyle/>
        <a:p>
          <a:endParaRPr lang="nl-NL"/>
        </a:p>
      </dgm:t>
    </dgm:pt>
    <dgm:pt modelId="{94C27027-1AC5-4FF3-A541-CA605976B903}" type="pres">
      <dgm:prSet presAssocID="{D4C2B720-D180-46E1-AB3F-251F400B01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88F95BF-5189-4E45-94F2-4AAB7C886C42}" type="pres">
      <dgm:prSet presAssocID="{1B3FEB05-78D5-4355-BC7F-C501B356640D}" presName="parentText" presStyleLbl="node1" presStyleIdx="0" presStyleCnt="1" custScaleX="8189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0F6F446-AFB5-40E8-981A-9E21534237BD}" srcId="{D4C2B720-D180-46E1-AB3F-251F400B013A}" destId="{1B3FEB05-78D5-4355-BC7F-C501B356640D}" srcOrd="0" destOrd="0" parTransId="{4D7C011F-7AA5-4D7B-BB22-F66F21670037}" sibTransId="{10D9549E-58EA-4110-A167-E9DE8D37E20C}"/>
    <dgm:cxn modelId="{F45A8686-A7CA-4776-9BAF-903596E2433F}" type="presOf" srcId="{D4C2B720-D180-46E1-AB3F-251F400B013A}" destId="{94C27027-1AC5-4FF3-A541-CA605976B903}" srcOrd="0" destOrd="0" presId="urn:microsoft.com/office/officeart/2005/8/layout/vList2"/>
    <dgm:cxn modelId="{4572EEE7-600D-448C-9F0F-EB8FF2F50862}" type="presOf" srcId="{1B3FEB05-78D5-4355-BC7F-C501B356640D}" destId="{B88F95BF-5189-4E45-94F2-4AAB7C886C42}" srcOrd="0" destOrd="0" presId="urn:microsoft.com/office/officeart/2005/8/layout/vList2"/>
    <dgm:cxn modelId="{25DF2869-E1F7-4B44-AF5A-F257518900D2}" type="presParOf" srcId="{94C27027-1AC5-4FF3-A541-CA605976B903}" destId="{B88F95BF-5189-4E45-94F2-4AAB7C886C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578035-9D6A-4272-AAFA-072156C9B06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2C7E677B-5132-4DB5-BF0E-2DAEC67E197B}">
      <dgm:prSet/>
      <dgm:spPr/>
      <dgm:t>
        <a:bodyPr/>
        <a:lstStyle/>
        <a:p>
          <a:pPr algn="ctr" rtl="0"/>
          <a:r>
            <a:rPr lang="nl-NL" b="1" dirty="0" smtClean="0"/>
            <a:t>De  kwadratenwet geldt voor alle andere krachten of vormen van straling (licht – magnetisme – radioactiviteit - zwaartekracht) : kracht neemt af met het kwadraat van de afstand</a:t>
          </a:r>
          <a:endParaRPr lang="nl-NL" b="1" dirty="0"/>
        </a:p>
      </dgm:t>
    </dgm:pt>
    <dgm:pt modelId="{DD840309-516B-43B2-B605-B4B54E95C580}" type="parTrans" cxnId="{64EF79BF-8D85-4FCC-9F72-4EF69B732B3E}">
      <dgm:prSet/>
      <dgm:spPr/>
      <dgm:t>
        <a:bodyPr/>
        <a:lstStyle/>
        <a:p>
          <a:endParaRPr lang="nl-NL"/>
        </a:p>
      </dgm:t>
    </dgm:pt>
    <dgm:pt modelId="{A53FCEE7-1938-4C8C-B70D-F2C1CCA845F1}" type="sibTrans" cxnId="{64EF79BF-8D85-4FCC-9F72-4EF69B732B3E}">
      <dgm:prSet/>
      <dgm:spPr/>
      <dgm:t>
        <a:bodyPr/>
        <a:lstStyle/>
        <a:p>
          <a:endParaRPr lang="nl-NL"/>
        </a:p>
      </dgm:t>
    </dgm:pt>
    <dgm:pt modelId="{989F5B43-947C-413B-AAC9-65B8B20C60C7}">
      <dgm:prSet/>
      <dgm:spPr/>
      <dgm:t>
        <a:bodyPr/>
        <a:lstStyle/>
        <a:p>
          <a:pPr algn="ctr" rtl="0"/>
          <a:r>
            <a:rPr lang="nl-NL" b="1" dirty="0" smtClean="0"/>
            <a:t>Kracht moet op dubbele afstand een oppervlak bewerken dat 4x zo groot is </a:t>
          </a:r>
          <a:r>
            <a:rPr lang="nl-NL" b="1" dirty="0" smtClean="0">
              <a:sym typeface="Wingdings"/>
            </a:rPr>
            <a:t></a:t>
          </a:r>
          <a:r>
            <a:rPr lang="nl-NL" b="1" dirty="0" smtClean="0"/>
            <a:t> kracht 4x zo zwak </a:t>
          </a:r>
          <a:endParaRPr lang="nl-NL" b="1" dirty="0"/>
        </a:p>
      </dgm:t>
    </dgm:pt>
    <dgm:pt modelId="{1AC87597-9DE0-4CAB-BCEA-421A9325E84C}" type="parTrans" cxnId="{50B0B9F5-36D3-4284-A4F4-49B91F6B433C}">
      <dgm:prSet/>
      <dgm:spPr/>
      <dgm:t>
        <a:bodyPr/>
        <a:lstStyle/>
        <a:p>
          <a:endParaRPr lang="nl-NL"/>
        </a:p>
      </dgm:t>
    </dgm:pt>
    <dgm:pt modelId="{DFC6CD39-4275-4D04-8AFB-7345FD393BA9}" type="sibTrans" cxnId="{50B0B9F5-36D3-4284-A4F4-49B91F6B433C}">
      <dgm:prSet/>
      <dgm:spPr/>
      <dgm:t>
        <a:bodyPr/>
        <a:lstStyle/>
        <a:p>
          <a:endParaRPr lang="nl-NL"/>
        </a:p>
      </dgm:t>
    </dgm:pt>
    <dgm:pt modelId="{974EEDDB-FE8D-42DE-8CD8-D8244DC0DEE4}" type="pres">
      <dgm:prSet presAssocID="{F8578035-9D6A-4272-AAFA-072156C9B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356D68A-5362-4DD9-A7BD-DD3A89798EBB}" type="pres">
      <dgm:prSet presAssocID="{2C7E677B-5132-4DB5-BF0E-2DAEC67E19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F6C68C-9446-400D-B264-9A65973C0B6A}" type="pres">
      <dgm:prSet presAssocID="{A53FCEE7-1938-4C8C-B70D-F2C1CCA845F1}" presName="spacer" presStyleCnt="0"/>
      <dgm:spPr/>
    </dgm:pt>
    <dgm:pt modelId="{CDEDDDDC-800A-4531-84AB-A45A316155FB}" type="pres">
      <dgm:prSet presAssocID="{989F5B43-947C-413B-AAC9-65B8B20C60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EF79BF-8D85-4FCC-9F72-4EF69B732B3E}" srcId="{F8578035-9D6A-4272-AAFA-072156C9B067}" destId="{2C7E677B-5132-4DB5-BF0E-2DAEC67E197B}" srcOrd="0" destOrd="0" parTransId="{DD840309-516B-43B2-B605-B4B54E95C580}" sibTransId="{A53FCEE7-1938-4C8C-B70D-F2C1CCA845F1}"/>
    <dgm:cxn modelId="{50B0B9F5-36D3-4284-A4F4-49B91F6B433C}" srcId="{F8578035-9D6A-4272-AAFA-072156C9B067}" destId="{989F5B43-947C-413B-AAC9-65B8B20C60C7}" srcOrd="1" destOrd="0" parTransId="{1AC87597-9DE0-4CAB-BCEA-421A9325E84C}" sibTransId="{DFC6CD39-4275-4D04-8AFB-7345FD393BA9}"/>
    <dgm:cxn modelId="{BEDFCA1D-DC58-45B0-A070-F0CF01EFB686}" type="presOf" srcId="{989F5B43-947C-413B-AAC9-65B8B20C60C7}" destId="{CDEDDDDC-800A-4531-84AB-A45A316155FB}" srcOrd="0" destOrd="0" presId="urn:microsoft.com/office/officeart/2005/8/layout/vList2"/>
    <dgm:cxn modelId="{E70FE6A2-5232-4E38-A804-969FF4406B58}" type="presOf" srcId="{2C7E677B-5132-4DB5-BF0E-2DAEC67E197B}" destId="{8356D68A-5362-4DD9-A7BD-DD3A89798EBB}" srcOrd="0" destOrd="0" presId="urn:microsoft.com/office/officeart/2005/8/layout/vList2"/>
    <dgm:cxn modelId="{58F255D6-D82B-402C-8027-25651E6A6D36}" type="presOf" srcId="{F8578035-9D6A-4272-AAFA-072156C9B067}" destId="{974EEDDB-FE8D-42DE-8CD8-D8244DC0DEE4}" srcOrd="0" destOrd="0" presId="urn:microsoft.com/office/officeart/2005/8/layout/vList2"/>
    <dgm:cxn modelId="{1314DF86-BDAD-4031-A738-89770C3A5192}" type="presParOf" srcId="{974EEDDB-FE8D-42DE-8CD8-D8244DC0DEE4}" destId="{8356D68A-5362-4DD9-A7BD-DD3A89798EBB}" srcOrd="0" destOrd="0" presId="urn:microsoft.com/office/officeart/2005/8/layout/vList2"/>
    <dgm:cxn modelId="{44902322-1FA1-490B-B957-074533340AE4}" type="presParOf" srcId="{974EEDDB-FE8D-42DE-8CD8-D8244DC0DEE4}" destId="{ADF6C68C-9446-400D-B264-9A65973C0B6A}" srcOrd="1" destOrd="0" presId="urn:microsoft.com/office/officeart/2005/8/layout/vList2"/>
    <dgm:cxn modelId="{7629CA28-2C00-4953-A6F0-4A963293430C}" type="presParOf" srcId="{974EEDDB-FE8D-42DE-8CD8-D8244DC0DEE4}" destId="{CDEDDDDC-800A-4531-84AB-A45A316155F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12FD5E-C817-49C6-A393-4E4E21D6DBA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35378302-65CD-4A98-AF02-5170A0138363}">
      <dgm:prSet/>
      <dgm:spPr/>
      <dgm:t>
        <a:bodyPr/>
        <a:lstStyle/>
        <a:p>
          <a:pPr algn="ctr" rtl="0"/>
          <a:r>
            <a:rPr lang="nl-NL" b="1" smtClean="0"/>
            <a:t>Ontsnappingssnelheid IV</a:t>
          </a:r>
          <a:endParaRPr lang="nl-NL"/>
        </a:p>
      </dgm:t>
    </dgm:pt>
    <dgm:pt modelId="{A0154BE4-E6EE-4028-8EF7-E6A8E9A25F2E}" type="parTrans" cxnId="{F1D50E86-3A9A-4F4B-A591-5F317D7D19B4}">
      <dgm:prSet/>
      <dgm:spPr/>
      <dgm:t>
        <a:bodyPr/>
        <a:lstStyle/>
        <a:p>
          <a:endParaRPr lang="nl-NL"/>
        </a:p>
      </dgm:t>
    </dgm:pt>
    <dgm:pt modelId="{1A26B6CD-1A3F-43F2-8129-B698D766C55B}" type="sibTrans" cxnId="{F1D50E86-3A9A-4F4B-A591-5F317D7D19B4}">
      <dgm:prSet/>
      <dgm:spPr/>
      <dgm:t>
        <a:bodyPr/>
        <a:lstStyle/>
        <a:p>
          <a:endParaRPr lang="nl-NL"/>
        </a:p>
      </dgm:t>
    </dgm:pt>
    <dgm:pt modelId="{0DC6D2DF-1909-4FB3-9E5B-701F87C39B3F}" type="pres">
      <dgm:prSet presAssocID="{A712FD5E-C817-49C6-A393-4E4E21D6DB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1D97D58-EA5F-4021-B8B7-79238CFFFCA6}" type="pres">
      <dgm:prSet presAssocID="{35378302-65CD-4A98-AF02-5170A0138363}" presName="parentText" presStyleLbl="node1" presStyleIdx="0" presStyleCnt="1" custScaleX="8189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FC5FAD0-5EDC-4A9F-9C34-15D0106BCC44}" type="presOf" srcId="{A712FD5E-C817-49C6-A393-4E4E21D6DBAF}" destId="{0DC6D2DF-1909-4FB3-9E5B-701F87C39B3F}" srcOrd="0" destOrd="0" presId="urn:microsoft.com/office/officeart/2005/8/layout/vList2"/>
    <dgm:cxn modelId="{F1D50E86-3A9A-4F4B-A591-5F317D7D19B4}" srcId="{A712FD5E-C817-49C6-A393-4E4E21D6DBAF}" destId="{35378302-65CD-4A98-AF02-5170A0138363}" srcOrd="0" destOrd="0" parTransId="{A0154BE4-E6EE-4028-8EF7-E6A8E9A25F2E}" sibTransId="{1A26B6CD-1A3F-43F2-8129-B698D766C55B}"/>
    <dgm:cxn modelId="{092A4539-1029-4588-84CA-A73C500A7A3C}" type="presOf" srcId="{35378302-65CD-4A98-AF02-5170A0138363}" destId="{E1D97D58-EA5F-4021-B8B7-79238CFFFCA6}" srcOrd="0" destOrd="0" presId="urn:microsoft.com/office/officeart/2005/8/layout/vList2"/>
    <dgm:cxn modelId="{4FA448D8-513C-476D-9438-DBB17C77B2D4}" type="presParOf" srcId="{0DC6D2DF-1909-4FB3-9E5B-701F87C39B3F}" destId="{E1D97D58-EA5F-4021-B8B7-79238CFFFC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2E656-20EF-493F-A3AF-200B77AABDF5}">
      <dsp:nvSpPr>
        <dsp:cNvPr id="0" name=""/>
        <dsp:cNvSpPr/>
      </dsp:nvSpPr>
      <dsp:spPr>
        <a:xfrm>
          <a:off x="0" y="256745"/>
          <a:ext cx="8229600" cy="12232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100" kern="1200" dirty="0" smtClean="0"/>
            <a:t>Thema Zonnestelsel &amp; Heelal</a:t>
          </a:r>
          <a:endParaRPr lang="nl-NL" sz="5100" kern="1200" dirty="0"/>
        </a:p>
      </dsp:txBody>
      <dsp:txXfrm>
        <a:off x="59713" y="316458"/>
        <a:ext cx="8110174" cy="11038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AB017-A289-404C-8C7C-F0E49DD9AADB}">
      <dsp:nvSpPr>
        <dsp:cNvPr id="0" name=""/>
        <dsp:cNvSpPr/>
      </dsp:nvSpPr>
      <dsp:spPr>
        <a:xfrm>
          <a:off x="0" y="176386"/>
          <a:ext cx="4752776" cy="1374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 zwaartekracht: geconcentreerd in het middelpunt van de aarde of andere planeten</a:t>
          </a:r>
          <a:endParaRPr lang="nl-NL" sz="2500" kern="1200" dirty="0"/>
        </a:p>
      </dsp:txBody>
      <dsp:txXfrm>
        <a:off x="67110" y="243496"/>
        <a:ext cx="4618556" cy="12405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A48E-388A-4419-8BDC-AF19A352A60F}">
      <dsp:nvSpPr>
        <dsp:cNvPr id="0" name=""/>
        <dsp:cNvSpPr/>
      </dsp:nvSpPr>
      <dsp:spPr>
        <a:xfrm>
          <a:off x="0" y="165618"/>
          <a:ext cx="2981131" cy="29811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027BEF-F248-4A13-8A9F-182A1BEF7789}">
      <dsp:nvSpPr>
        <dsp:cNvPr id="0" name=""/>
        <dsp:cNvSpPr/>
      </dsp:nvSpPr>
      <dsp:spPr>
        <a:xfrm>
          <a:off x="1490565" y="122123"/>
          <a:ext cx="3477986" cy="2981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/>
            <a:t>Ontsnappingssnelheid hangt dus af van twee factoren:</a:t>
          </a:r>
          <a:endParaRPr lang="nl-NL" sz="1800" b="1" kern="1200" dirty="0"/>
        </a:p>
      </dsp:txBody>
      <dsp:txXfrm>
        <a:off x="1490565" y="122123"/>
        <a:ext cx="3477986" cy="894341"/>
      </dsp:txXfrm>
    </dsp:sp>
    <dsp:sp modelId="{AD7F11BF-31AF-4F14-897B-38EB31CB8884}">
      <dsp:nvSpPr>
        <dsp:cNvPr id="0" name=""/>
        <dsp:cNvSpPr/>
      </dsp:nvSpPr>
      <dsp:spPr>
        <a:xfrm>
          <a:off x="521698" y="1059959"/>
          <a:ext cx="1937733" cy="193773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0201FB-042C-46CB-9A62-724CC6AA70A1}">
      <dsp:nvSpPr>
        <dsp:cNvPr id="0" name=""/>
        <dsp:cNvSpPr/>
      </dsp:nvSpPr>
      <dsp:spPr>
        <a:xfrm>
          <a:off x="1490565" y="1059959"/>
          <a:ext cx="3477986" cy="19377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/>
            <a:t>Dichtheid van de massa  Zwaardere massa </a:t>
          </a:r>
          <a:r>
            <a:rPr lang="nl-NL" sz="1800" b="1" kern="1200" dirty="0" smtClean="0">
              <a:sym typeface="Wingdings"/>
            </a:rPr>
            <a:t></a:t>
          </a:r>
          <a:r>
            <a:rPr lang="nl-NL" sz="1800" b="1" kern="1200" dirty="0" smtClean="0"/>
            <a:t> grotere aantrekking</a:t>
          </a:r>
          <a:endParaRPr lang="nl-NL" sz="1800" b="1" kern="1200" dirty="0"/>
        </a:p>
      </dsp:txBody>
      <dsp:txXfrm>
        <a:off x="1490565" y="1059959"/>
        <a:ext cx="3477986" cy="894338"/>
      </dsp:txXfrm>
    </dsp:sp>
    <dsp:sp modelId="{BC5FDE8B-95B2-4C4E-A612-914E3E20AC09}">
      <dsp:nvSpPr>
        <dsp:cNvPr id="0" name=""/>
        <dsp:cNvSpPr/>
      </dsp:nvSpPr>
      <dsp:spPr>
        <a:xfrm>
          <a:off x="1043396" y="1954298"/>
          <a:ext cx="894338" cy="894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ED1294-1C5A-4EFB-8570-5E622D22CA5A}">
      <dsp:nvSpPr>
        <dsp:cNvPr id="0" name=""/>
        <dsp:cNvSpPr/>
      </dsp:nvSpPr>
      <dsp:spPr>
        <a:xfrm>
          <a:off x="1490565" y="1954298"/>
          <a:ext cx="3477986" cy="894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smtClean="0"/>
            <a:t>Grootte van de planeet: afstand van middelpunt tot oppervlak</a:t>
          </a:r>
          <a:endParaRPr lang="nl-NL" sz="1800" b="1" kern="1200"/>
        </a:p>
      </dsp:txBody>
      <dsp:txXfrm>
        <a:off x="1490565" y="1954298"/>
        <a:ext cx="3477986" cy="8943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2C9C2-EC86-4C43-9C6D-8DF7659CDC19}">
      <dsp:nvSpPr>
        <dsp:cNvPr id="0" name=""/>
        <dsp:cNvSpPr/>
      </dsp:nvSpPr>
      <dsp:spPr>
        <a:xfrm>
          <a:off x="0" y="7852"/>
          <a:ext cx="7416824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Ontsnappingssnelheid V</a:t>
          </a:r>
          <a:endParaRPr lang="nl-NL" sz="4700" kern="1200"/>
        </a:p>
      </dsp:txBody>
      <dsp:txXfrm>
        <a:off x="55030" y="62882"/>
        <a:ext cx="7306764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BD9FF-CC9D-45EB-94FD-08D35CA9015E}">
      <dsp:nvSpPr>
        <dsp:cNvPr id="0" name=""/>
        <dsp:cNvSpPr/>
      </dsp:nvSpPr>
      <dsp:spPr>
        <a:xfrm>
          <a:off x="1223880" y="0"/>
          <a:ext cx="5071864" cy="50718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157619-2B3E-4D70-8B53-50F52F07B111}">
      <dsp:nvSpPr>
        <dsp:cNvPr id="0" name=""/>
        <dsp:cNvSpPr/>
      </dsp:nvSpPr>
      <dsp:spPr>
        <a:xfrm>
          <a:off x="3219745" y="507681"/>
          <a:ext cx="4376846" cy="7211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Ontsnappingssnelheid: snelheid om aan zwaartekracht te ontsnappen</a:t>
          </a:r>
          <a:endParaRPr lang="nl-NL" sz="2000" b="1" kern="1200" dirty="0"/>
        </a:p>
      </dsp:txBody>
      <dsp:txXfrm>
        <a:off x="3254949" y="542885"/>
        <a:ext cx="4306438" cy="650747"/>
      </dsp:txXfrm>
    </dsp:sp>
    <dsp:sp modelId="{7148C99D-4C06-479E-B7CE-B5FC062DBD72}">
      <dsp:nvSpPr>
        <dsp:cNvPr id="0" name=""/>
        <dsp:cNvSpPr/>
      </dsp:nvSpPr>
      <dsp:spPr>
        <a:xfrm>
          <a:off x="3255498" y="1318981"/>
          <a:ext cx="4305340" cy="7211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Op het aardoppervlak: 9,8 N/kg</a:t>
          </a:r>
          <a:endParaRPr lang="nl-NL" sz="2000" b="1" kern="1200" dirty="0"/>
        </a:p>
      </dsp:txBody>
      <dsp:txXfrm>
        <a:off x="3290702" y="1354185"/>
        <a:ext cx="4234932" cy="650747"/>
      </dsp:txXfrm>
    </dsp:sp>
    <dsp:sp modelId="{F08D96E5-FE33-4D8C-965C-365680AF9076}">
      <dsp:nvSpPr>
        <dsp:cNvPr id="0" name=""/>
        <dsp:cNvSpPr/>
      </dsp:nvSpPr>
      <dsp:spPr>
        <a:xfrm>
          <a:off x="3255498" y="2130281"/>
          <a:ext cx="4305340" cy="7211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Ontsnappingssnelheid: 11km/sec</a:t>
          </a:r>
          <a:endParaRPr lang="nl-NL" sz="2000" b="1" kern="1200" dirty="0"/>
        </a:p>
      </dsp:txBody>
      <dsp:txXfrm>
        <a:off x="3290702" y="2165485"/>
        <a:ext cx="4234932" cy="650747"/>
      </dsp:txXfrm>
    </dsp:sp>
    <dsp:sp modelId="{6379AC49-4AFB-4BCF-84D2-56AD144E9743}">
      <dsp:nvSpPr>
        <dsp:cNvPr id="0" name=""/>
        <dsp:cNvSpPr/>
      </dsp:nvSpPr>
      <dsp:spPr>
        <a:xfrm>
          <a:off x="3240366" y="2952328"/>
          <a:ext cx="4305340" cy="7211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Versnelling langzaam opbouwen, anders word je doodgedrukt</a:t>
          </a:r>
          <a:endParaRPr lang="nl-NL" sz="2000" b="1" kern="1200" dirty="0"/>
        </a:p>
      </dsp:txBody>
      <dsp:txXfrm>
        <a:off x="3275570" y="2987532"/>
        <a:ext cx="4234932" cy="650747"/>
      </dsp:txXfrm>
    </dsp:sp>
    <dsp:sp modelId="{C7B9882B-9DD1-4774-8385-B86ABD65BA14}">
      <dsp:nvSpPr>
        <dsp:cNvPr id="0" name=""/>
        <dsp:cNvSpPr/>
      </dsp:nvSpPr>
      <dsp:spPr>
        <a:xfrm>
          <a:off x="3255498" y="3752882"/>
          <a:ext cx="4305340" cy="7211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G-krachten zijn dan te groot </a:t>
          </a:r>
          <a:endParaRPr lang="nl-NL" sz="2000" b="1" kern="1200" dirty="0"/>
        </a:p>
      </dsp:txBody>
      <dsp:txXfrm>
        <a:off x="3290702" y="3788086"/>
        <a:ext cx="4234932" cy="6507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5C619-F55C-4C40-B643-FB9D6B67C74D}">
      <dsp:nvSpPr>
        <dsp:cNvPr id="0" name=""/>
        <dsp:cNvSpPr/>
      </dsp:nvSpPr>
      <dsp:spPr>
        <a:xfrm>
          <a:off x="0" y="7852"/>
          <a:ext cx="7812732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Ontsnappingssnelheid VI</a:t>
          </a:r>
          <a:endParaRPr lang="nl-NL" sz="4700" kern="1200"/>
        </a:p>
      </dsp:txBody>
      <dsp:txXfrm>
        <a:off x="55030" y="62882"/>
        <a:ext cx="7702672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EBFC0-5159-44DC-9698-587272254F0A}">
      <dsp:nvSpPr>
        <dsp:cNvPr id="0" name=""/>
        <dsp:cNvSpPr/>
      </dsp:nvSpPr>
      <dsp:spPr>
        <a:xfrm rot="16200000">
          <a:off x="1140142" y="-1135926"/>
          <a:ext cx="1784354" cy="405620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864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dirty="0" smtClean="0"/>
            <a:t>Saturnusraket (Apollo missies) is 110 meter hoog</a:t>
          </a:r>
          <a:endParaRPr lang="nl-NL" sz="2200" b="1" kern="1200" dirty="0"/>
        </a:p>
      </dsp:txBody>
      <dsp:txXfrm rot="5400000">
        <a:off x="4216" y="356871"/>
        <a:ext cx="4056206" cy="1070612"/>
      </dsp:txXfrm>
    </dsp:sp>
    <dsp:sp modelId="{69C72FFA-298F-4F0C-BCF7-20E038910771}">
      <dsp:nvSpPr>
        <dsp:cNvPr id="0" name=""/>
        <dsp:cNvSpPr/>
      </dsp:nvSpPr>
      <dsp:spPr>
        <a:xfrm rot="16200000">
          <a:off x="5500564" y="-1135926"/>
          <a:ext cx="1784354" cy="405620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864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dirty="0" smtClean="0"/>
            <a:t>Elke motor verbruikt 2,6 kubieke meter brandstof per seconde (x 5) </a:t>
          </a:r>
          <a:r>
            <a:rPr lang="nl-NL" sz="2200" b="1" kern="1200" dirty="0" smtClean="0">
              <a:sym typeface="Wingdings"/>
            </a:rPr>
            <a:t></a:t>
          </a:r>
          <a:r>
            <a:rPr lang="nl-NL" sz="2200" b="1" kern="1200" dirty="0" smtClean="0"/>
            <a:t> 160 miljoen pk</a:t>
          </a:r>
          <a:endParaRPr lang="nl-NL" sz="2200" b="1" kern="1200" dirty="0"/>
        </a:p>
      </dsp:txBody>
      <dsp:txXfrm rot="5400000">
        <a:off x="4364638" y="356871"/>
        <a:ext cx="4056206" cy="10706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CF935-46B9-4473-BB32-17C5A644B6C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Ontsnappingssnelheid VII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36A0B-34FA-4196-BE2E-84855300882A}">
      <dsp:nvSpPr>
        <dsp:cNvPr id="0" name=""/>
        <dsp:cNvSpPr/>
      </dsp:nvSpPr>
      <dsp:spPr>
        <a:xfrm>
          <a:off x="0" y="71052"/>
          <a:ext cx="7354155" cy="12980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Paragraaf 4 Ruimtereizen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Vroeger fantasie, nu 50 jaar werkelijkheid</a:t>
          </a:r>
          <a:endParaRPr lang="nl-NL" sz="3200" kern="1200" dirty="0"/>
        </a:p>
      </dsp:txBody>
      <dsp:txXfrm>
        <a:off x="63366" y="134418"/>
        <a:ext cx="7227423" cy="117132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8139B-9C12-42D4-B071-032EF30347CE}">
      <dsp:nvSpPr>
        <dsp:cNvPr id="0" name=""/>
        <dsp:cNvSpPr/>
      </dsp:nvSpPr>
      <dsp:spPr>
        <a:xfrm>
          <a:off x="936209" y="4239"/>
          <a:ext cx="6841369" cy="113452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smtClean="0"/>
            <a:t>Ontsnappingssnelheid I</a:t>
          </a:r>
          <a:endParaRPr lang="nl-NL" sz="4400" kern="1200"/>
        </a:p>
      </dsp:txBody>
      <dsp:txXfrm>
        <a:off x="991592" y="59622"/>
        <a:ext cx="6730603" cy="102375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40492-42F0-407C-BA9C-A7C663629377}">
      <dsp:nvSpPr>
        <dsp:cNvPr id="0" name=""/>
        <dsp:cNvSpPr/>
      </dsp:nvSpPr>
      <dsp:spPr>
        <a:xfrm>
          <a:off x="0" y="610557"/>
          <a:ext cx="8642350" cy="4797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Wat is zwaartekracht? –  Weten we eigenlijk niet!</a:t>
          </a:r>
          <a:endParaRPr lang="nl-NL" sz="2000" b="1" kern="1200" dirty="0"/>
        </a:p>
      </dsp:txBody>
      <dsp:txXfrm>
        <a:off x="23417" y="633974"/>
        <a:ext cx="8595516" cy="432866"/>
      </dsp:txXfrm>
    </dsp:sp>
    <dsp:sp modelId="{1382295A-EEAB-4297-99A1-E02382884AFE}">
      <dsp:nvSpPr>
        <dsp:cNvPr id="0" name=""/>
        <dsp:cNvSpPr/>
      </dsp:nvSpPr>
      <dsp:spPr>
        <a:xfrm>
          <a:off x="0" y="1147857"/>
          <a:ext cx="8642350" cy="479700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Aangetoond: Dat wel, door Isaac Newton</a:t>
          </a:r>
          <a:endParaRPr lang="nl-NL" sz="2000" b="1" kern="1200"/>
        </a:p>
      </dsp:txBody>
      <dsp:txXfrm>
        <a:off x="23417" y="1171274"/>
        <a:ext cx="8595516" cy="432866"/>
      </dsp:txXfrm>
    </dsp:sp>
    <dsp:sp modelId="{8533B908-8D01-4E1B-9DAA-2E2A456D2FB6}">
      <dsp:nvSpPr>
        <dsp:cNvPr id="0" name=""/>
        <dsp:cNvSpPr/>
      </dsp:nvSpPr>
      <dsp:spPr>
        <a:xfrm>
          <a:off x="0" y="1685157"/>
          <a:ext cx="8642350" cy="479700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Zwaartekracht is de aantrekkende kracht die twee massa’s op elkaar uitoefenen</a:t>
          </a:r>
          <a:endParaRPr lang="nl-NL" sz="2000" b="1" kern="1200" dirty="0"/>
        </a:p>
      </dsp:txBody>
      <dsp:txXfrm>
        <a:off x="23417" y="1708574"/>
        <a:ext cx="8595516" cy="432866"/>
      </dsp:txXfrm>
    </dsp:sp>
    <dsp:sp modelId="{DF833752-F91B-450A-8462-83215F562DEC}">
      <dsp:nvSpPr>
        <dsp:cNvPr id="0" name=""/>
        <dsp:cNvSpPr/>
      </dsp:nvSpPr>
      <dsp:spPr>
        <a:xfrm>
          <a:off x="0" y="2222457"/>
          <a:ext cx="8642350" cy="47970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2 gewichten (1 kg) op 1 m trekken elkaar aan met de kracht van 1 G</a:t>
          </a:r>
          <a:endParaRPr lang="nl-NL" sz="2000" b="1" kern="1200"/>
        </a:p>
      </dsp:txBody>
      <dsp:txXfrm>
        <a:off x="23417" y="2245874"/>
        <a:ext cx="8595516" cy="43286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4D23E-D90E-4CD0-BA76-5BC205ADB9D3}">
      <dsp:nvSpPr>
        <dsp:cNvPr id="0" name=""/>
        <dsp:cNvSpPr/>
      </dsp:nvSpPr>
      <dsp:spPr>
        <a:xfrm>
          <a:off x="539541" y="86"/>
          <a:ext cx="8064916" cy="11428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dirty="0" smtClean="0"/>
            <a:t>Ontsnappingssnelheid II</a:t>
          </a:r>
          <a:endParaRPr lang="nl-NL" sz="4400" kern="1200" dirty="0"/>
        </a:p>
      </dsp:txBody>
      <dsp:txXfrm>
        <a:off x="595329" y="55874"/>
        <a:ext cx="7953340" cy="1031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26B36-B5F6-4C0A-8240-23224A66C17B}">
      <dsp:nvSpPr>
        <dsp:cNvPr id="0" name=""/>
        <dsp:cNvSpPr/>
      </dsp:nvSpPr>
      <dsp:spPr>
        <a:xfrm>
          <a:off x="0" y="2519"/>
          <a:ext cx="8229600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Verhouding zwaartekracht per afstand en gewicht</a:t>
          </a:r>
          <a:endParaRPr lang="nl-NL" sz="2500" kern="1200"/>
        </a:p>
      </dsp:txBody>
      <dsp:txXfrm>
        <a:off x="29271" y="31790"/>
        <a:ext cx="8171058" cy="541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F95BF-5189-4E45-94F2-4AAB7C886C42}">
      <dsp:nvSpPr>
        <dsp:cNvPr id="0" name=""/>
        <dsp:cNvSpPr/>
      </dsp:nvSpPr>
      <dsp:spPr>
        <a:xfrm>
          <a:off x="827577" y="7852"/>
          <a:ext cx="7488844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Ontsnappingssnelheid III</a:t>
          </a:r>
          <a:endParaRPr lang="nl-NL" sz="4700" kern="1200"/>
        </a:p>
      </dsp:txBody>
      <dsp:txXfrm>
        <a:off x="882607" y="62882"/>
        <a:ext cx="7378784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6D68A-5362-4DD9-A7BD-DD3A89798EBB}">
      <dsp:nvSpPr>
        <dsp:cNvPr id="0" name=""/>
        <dsp:cNvSpPr/>
      </dsp:nvSpPr>
      <dsp:spPr>
        <a:xfrm>
          <a:off x="0" y="105930"/>
          <a:ext cx="8229600" cy="12647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1" kern="1200" dirty="0" smtClean="0"/>
            <a:t>De  kwadratenwet geldt voor alle andere krachten of vormen van straling (licht – magnetisme – radioactiviteit - zwaartekracht) : kracht neemt af met het kwadraat van de afstand</a:t>
          </a:r>
          <a:endParaRPr lang="nl-NL" sz="2300" b="1" kern="1200" dirty="0"/>
        </a:p>
      </dsp:txBody>
      <dsp:txXfrm>
        <a:off x="61741" y="167671"/>
        <a:ext cx="8106118" cy="1141288"/>
      </dsp:txXfrm>
    </dsp:sp>
    <dsp:sp modelId="{CDEDDDDC-800A-4531-84AB-A45A316155FB}">
      <dsp:nvSpPr>
        <dsp:cNvPr id="0" name=""/>
        <dsp:cNvSpPr/>
      </dsp:nvSpPr>
      <dsp:spPr>
        <a:xfrm>
          <a:off x="0" y="1436941"/>
          <a:ext cx="8229600" cy="12647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1" kern="1200" dirty="0" smtClean="0"/>
            <a:t>Kracht moet op dubbele afstand een oppervlak bewerken dat 4x zo groot is </a:t>
          </a:r>
          <a:r>
            <a:rPr lang="nl-NL" sz="2300" b="1" kern="1200" dirty="0" smtClean="0">
              <a:sym typeface="Wingdings"/>
            </a:rPr>
            <a:t></a:t>
          </a:r>
          <a:r>
            <a:rPr lang="nl-NL" sz="2300" b="1" kern="1200" dirty="0" smtClean="0"/>
            <a:t> kracht 4x zo zwak </a:t>
          </a:r>
          <a:endParaRPr lang="nl-NL" sz="2300" b="1" kern="1200" dirty="0"/>
        </a:p>
      </dsp:txBody>
      <dsp:txXfrm>
        <a:off x="61741" y="1498682"/>
        <a:ext cx="8106118" cy="11412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97D58-EA5F-4021-B8B7-79238CFFFCA6}">
      <dsp:nvSpPr>
        <dsp:cNvPr id="0" name=""/>
        <dsp:cNvSpPr/>
      </dsp:nvSpPr>
      <dsp:spPr>
        <a:xfrm>
          <a:off x="827577" y="7852"/>
          <a:ext cx="7488844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Ontsnappingssnelheid IV</a:t>
          </a:r>
          <a:endParaRPr lang="nl-NL" sz="4700" kern="1200"/>
        </a:p>
      </dsp:txBody>
      <dsp:txXfrm>
        <a:off x="882607" y="62882"/>
        <a:ext cx="7378784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6BE0-DB17-415D-ADE0-4418152F51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09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708D-FBC9-4A9E-A5F8-F5E6328B70B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7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574-44B7-4B0F-91BD-3E65809580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E0E-FC8A-4B9B-91C5-9851179468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55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434F-AE48-42B6-A2D5-43A7B2537A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72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4C1-9DFF-49D4-BC39-834AE51C0D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68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BA59-42B4-49A5-8450-D42B6DB77DF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2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98BB-9BDB-4B40-AEFE-CCE4D729C80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31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5056-B0A2-4810-B1E2-FCC3C485F14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3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F94B-6689-4E1E-8DFF-34185FA12BA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77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C4D1-DC8A-46B2-8845-CA4917788D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43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9015-9C3D-4DA1-85C7-EC913AFE239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56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://www.puikjes.net/Kuifje/Kuifje8_bestanden/image004.jpg" TargetMode="External"/><Relationship Id="rId2" Type="http://schemas.openxmlformats.org/officeDocument/2006/relationships/diagramData" Target="../diagrams/data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://images.google.nl/imgres?imgurl=http://www.afff.nl/siteimages/main/stills/raketnaardemaan.jpg&amp;imgrefurl=http://www.afff.nl/index.php?pageid=atotz&amp;catid=vanatotz&amp;cntid=440&amp;h=256&amp;w=255&amp;sz=53&amp;hl=nl&amp;start=5&amp;tbnid=WV0vM_RZA5iArM:&amp;tbnh=111&amp;tbnw=111&amp;prev=/images?q=kuifje+op+de+maan&amp;gbv=2&amp;svnum=10&amp;hl=nl&amp;sa=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25.xml"/><Relationship Id="rId7" Type="http://schemas.openxmlformats.org/officeDocument/2006/relationships/image" Target="../media/image16.jpeg"/><Relationship Id="rId12" Type="http://schemas.microsoft.com/office/2007/relationships/diagramDrawing" Target="../diagrams/drawing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11" Type="http://schemas.openxmlformats.org/officeDocument/2006/relationships/diagramColors" Target="../diagrams/colors26.xml"/><Relationship Id="rId5" Type="http://schemas.openxmlformats.org/officeDocument/2006/relationships/diagramColors" Target="../diagrams/colors25.xml"/><Relationship Id="rId15" Type="http://schemas.openxmlformats.org/officeDocument/2006/relationships/image" Target="../media/image18.jpeg"/><Relationship Id="rId10" Type="http://schemas.openxmlformats.org/officeDocument/2006/relationships/diagramQuickStyle" Target="../diagrams/quickStyle26.xml"/><Relationship Id="rId4" Type="http://schemas.openxmlformats.org/officeDocument/2006/relationships/diagramQuickStyle" Target="../diagrams/quickStyle25.xml"/><Relationship Id="rId9" Type="http://schemas.openxmlformats.org/officeDocument/2006/relationships/diagramLayout" Target="../diagrams/layout26.xml"/><Relationship Id="rId14" Type="http://schemas.openxmlformats.org/officeDocument/2006/relationships/hyperlink" Target="http://af.wikipedia.org/wiki/Beeld:Aldrin_Apollo_11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19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image" Target="../media/image20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image" Target="../media/image21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image" Target="../media/image22.jpe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12" Type="http://schemas.openxmlformats.org/officeDocument/2006/relationships/image" Target="../media/image23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13" Type="http://schemas.openxmlformats.org/officeDocument/2006/relationships/image" Target="../media/image24.jpeg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12" Type="http://schemas.openxmlformats.org/officeDocument/2006/relationships/hyperlink" Target="http://upload.wikimedia.org/wikipedia/commons/a/a5/Biosphere2_Inside_big.jpg" TargetMode="Externa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25.gif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12" Type="http://schemas.openxmlformats.org/officeDocument/2006/relationships/image" Target="../media/image26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13" Type="http://schemas.openxmlformats.org/officeDocument/2006/relationships/image" Target="../media/image27.jpeg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12" Type="http://schemas.openxmlformats.org/officeDocument/2006/relationships/hyperlink" Target="http://home.planet.nl/~eling037/step.wav" TargetMode="Externa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Data" Target="../diagrams/data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7.png"/><Relationship Id="rId17" Type="http://schemas.microsoft.com/office/2007/relationships/diagramDrawing" Target="../diagrams/drawing11.xml"/><Relationship Id="rId2" Type="http://schemas.openxmlformats.org/officeDocument/2006/relationships/diagramData" Target="../diagrams/data9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QuickStyle" Target="../diagrams/quickStyle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Layout" Target="../diagrams/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9263377"/>
              </p:ext>
            </p:extLst>
          </p:nvPr>
        </p:nvGraphicFramePr>
        <p:xfrm>
          <a:off x="494897" y="260648"/>
          <a:ext cx="8229600" cy="17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1775946"/>
              </p:ext>
            </p:extLst>
          </p:nvPr>
        </p:nvGraphicFramePr>
        <p:xfrm>
          <a:off x="872077" y="1988840"/>
          <a:ext cx="7354155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3" name="Picture 5" descr="image00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56" y="4149080"/>
            <a:ext cx="2317874" cy="2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raketnaardemaan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305174" cy="23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311118" cy="231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3615825"/>
              </p:ext>
            </p:extLst>
          </p:nvPr>
        </p:nvGraphicFramePr>
        <p:xfrm>
          <a:off x="528638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381682"/>
              </p:ext>
            </p:extLst>
          </p:nvPr>
        </p:nvGraphicFramePr>
        <p:xfrm>
          <a:off x="179512" y="1727178"/>
          <a:ext cx="4248596" cy="446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8" name="Picture 4" descr="PICT005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322762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0192252"/>
              </p:ext>
            </p:extLst>
          </p:nvPr>
        </p:nvGraphicFramePr>
        <p:xfrm>
          <a:off x="384969" y="116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296420"/>
              </p:ext>
            </p:extLst>
          </p:nvPr>
        </p:nvGraphicFramePr>
        <p:xfrm>
          <a:off x="539552" y="1412776"/>
          <a:ext cx="8229600" cy="108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583" name="Picture 7" descr="http://www.reuzenplaneten.nl/Plaatjes%20Reuzenplaneten/ISS%20februari%2020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23623"/>
            <a:ext cx="6192688" cy="40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2319996"/>
              </p:ext>
            </p:extLst>
          </p:nvPr>
        </p:nvGraphicFramePr>
        <p:xfrm>
          <a:off x="467544" y="116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348958"/>
              </p:ext>
            </p:extLst>
          </p:nvPr>
        </p:nvGraphicFramePr>
        <p:xfrm>
          <a:off x="323528" y="1268760"/>
          <a:ext cx="843597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3035137"/>
              </p:ext>
            </p:extLst>
          </p:nvPr>
        </p:nvGraphicFramePr>
        <p:xfrm>
          <a:off x="3275855" y="188640"/>
          <a:ext cx="5422057" cy="95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1" name="Picture 3" descr="Kopie van PICT00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2520950" cy="1890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1921637"/>
              </p:ext>
            </p:extLst>
          </p:nvPr>
        </p:nvGraphicFramePr>
        <p:xfrm>
          <a:off x="3131840" y="1268205"/>
          <a:ext cx="5832648" cy="532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7653" name="Picture 5" descr="Yuri Gagar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25209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Buzz Aldrin poseer op die maan en laat Neil Armstrong toe om hulle altwee af te neem deur sy gesigskerm se weerkaatsing te gebruik. (NASA)">
            <a:hlinkClick r:id="rId14" tooltip="Buzz Aldrin poseer op die maan en laat Neil Armstrong toe om hulle altwee af te neem deur sy gesigskerm se weerkaatsing te gebruik. (NASA)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2449513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756085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426762"/>
              </p:ext>
            </p:extLst>
          </p:nvPr>
        </p:nvGraphicFramePr>
        <p:xfrm>
          <a:off x="179388" y="1556792"/>
          <a:ext cx="87851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5713214"/>
              </p:ext>
            </p:extLst>
          </p:nvPr>
        </p:nvGraphicFramePr>
        <p:xfrm>
          <a:off x="468313" y="116632"/>
          <a:ext cx="8229600" cy="102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7" y="1248772"/>
            <a:ext cx="7932533" cy="542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837719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78971"/>
              </p:ext>
            </p:extLst>
          </p:nvPr>
        </p:nvGraphicFramePr>
        <p:xfrm>
          <a:off x="395288" y="1484785"/>
          <a:ext cx="8229600" cy="511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02705"/>
            <a:ext cx="4463728" cy="341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3678181"/>
              </p:ext>
            </p:extLst>
          </p:nvPr>
        </p:nvGraphicFramePr>
        <p:xfrm>
          <a:off x="468313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305837"/>
              </p:ext>
            </p:extLst>
          </p:nvPr>
        </p:nvGraphicFramePr>
        <p:xfrm>
          <a:off x="323528" y="1196752"/>
          <a:ext cx="8641085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7" name="Picture 5" descr="aeria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00" y="2708920"/>
            <a:ext cx="6048970" cy="40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8410034"/>
              </p:ext>
            </p:extLst>
          </p:nvPr>
        </p:nvGraphicFramePr>
        <p:xfrm>
          <a:off x="467544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689888"/>
              </p:ext>
            </p:extLst>
          </p:nvPr>
        </p:nvGraphicFramePr>
        <p:xfrm>
          <a:off x="323528" y="1412776"/>
          <a:ext cx="8641085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61" name="Picture 5" descr="bs2_ma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72" y="3061081"/>
            <a:ext cx="6588188" cy="359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092778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2545475"/>
              </p:ext>
            </p:extLst>
          </p:nvPr>
        </p:nvGraphicFramePr>
        <p:xfrm>
          <a:off x="-28839" y="1748221"/>
          <a:ext cx="3960439" cy="401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509" name="Picture 5" descr="biosphere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18" y="2133600"/>
            <a:ext cx="5203696" cy="33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5842922"/>
              </p:ext>
            </p:extLst>
          </p:nvPr>
        </p:nvGraphicFramePr>
        <p:xfrm>
          <a:off x="250825" y="228600"/>
          <a:ext cx="871378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878361"/>
              </p:ext>
            </p:extLst>
          </p:nvPr>
        </p:nvGraphicFramePr>
        <p:xfrm>
          <a:off x="250825" y="1268413"/>
          <a:ext cx="8642350" cy="331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8" name="Picture 4" descr="Project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163"/>
            <a:ext cx="4464050" cy="24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webklik.nl/user_files/2010_10/180558/_thumbs/Zwaartekrach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4681"/>
            <a:ext cx="3190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80500952"/>
              </p:ext>
            </p:extLst>
          </p:nvPr>
        </p:nvGraphicFramePr>
        <p:xfrm>
          <a:off x="467544" y="188640"/>
          <a:ext cx="3888432" cy="107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552055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484" name="Picture 4" descr="Afbeelding:Biosphere2 Inside big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397">
            <a:off x="2771801" y="3166171"/>
            <a:ext cx="252095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3381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ximaar.files.wordpress.com/2012/03/ruimtepuin.gif?w=6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7106"/>
            <a:ext cx="6552727" cy="501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01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1180822"/>
              </p:ext>
            </p:extLst>
          </p:nvPr>
        </p:nvGraphicFramePr>
        <p:xfrm>
          <a:off x="497892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122286"/>
              </p:ext>
            </p:extLst>
          </p:nvPr>
        </p:nvGraphicFramePr>
        <p:xfrm>
          <a:off x="1007120" y="1484784"/>
          <a:ext cx="7211144" cy="21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61701"/>
            <a:ext cx="5409976" cy="309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82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153954"/>
              </p:ext>
            </p:extLst>
          </p:nvPr>
        </p:nvGraphicFramePr>
        <p:xfrm>
          <a:off x="1619672" y="116632"/>
          <a:ext cx="5688632" cy="102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291922"/>
              </p:ext>
            </p:extLst>
          </p:nvPr>
        </p:nvGraphicFramePr>
        <p:xfrm>
          <a:off x="323528" y="1312894"/>
          <a:ext cx="8425184" cy="2016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5605" name="Picture 5" descr="De eerste voetstap op de maa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3200433" cy="32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351323"/>
              </p:ext>
            </p:extLst>
          </p:nvPr>
        </p:nvGraphicFramePr>
        <p:xfrm>
          <a:off x="0" y="22860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330719"/>
              </p:ext>
            </p:extLst>
          </p:nvPr>
        </p:nvGraphicFramePr>
        <p:xfrm>
          <a:off x="457200" y="1600201"/>
          <a:ext cx="8229600" cy="60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251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graphicFrame>
        <p:nvGraphicFramePr>
          <p:cNvPr id="26808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850600"/>
              </p:ext>
            </p:extLst>
          </p:nvPr>
        </p:nvGraphicFramePr>
        <p:xfrm>
          <a:off x="359569" y="2576511"/>
          <a:ext cx="8424862" cy="3527427"/>
        </p:xfrm>
        <a:graphic>
          <a:graphicData uri="http://schemas.openxmlformats.org/drawingml/2006/table">
            <a:tbl>
              <a:tblPr/>
              <a:tblGrid>
                <a:gridCol w="2106612"/>
                <a:gridCol w="2106613"/>
                <a:gridCol w="2105025"/>
                <a:gridCol w="210661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Massa 1 (kg)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Massa 2 (kg)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Afstand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Zwaartekracht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6/25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mn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mn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/r</a:t>
                      </a:r>
                      <a:r>
                        <a:rPr kumimoji="0" lang="nl-NL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809" name="Rectangle 185"/>
          <p:cNvSpPr>
            <a:spLocks noChangeArrowheads="1"/>
          </p:cNvSpPr>
          <p:nvPr/>
        </p:nvSpPr>
        <p:spPr bwMode="auto">
          <a:xfrm>
            <a:off x="0" y="4340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23003092"/>
              </p:ext>
            </p:extLst>
          </p:nvPr>
        </p:nvGraphicFramePr>
        <p:xfrm>
          <a:off x="0" y="22860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422949"/>
              </p:ext>
            </p:extLst>
          </p:nvPr>
        </p:nvGraphicFramePr>
        <p:xfrm>
          <a:off x="395288" y="1341438"/>
          <a:ext cx="8229600" cy="280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6" name="Picture 6" descr="http://www.vakkenweb.nl/vak/na/html/opdr_na_a6uitwxtropgavenwarmte_bestanden/image00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449675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3943207"/>
              </p:ext>
            </p:extLst>
          </p:nvPr>
        </p:nvGraphicFramePr>
        <p:xfrm>
          <a:off x="0" y="22860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8886219"/>
              </p:ext>
            </p:extLst>
          </p:nvPr>
        </p:nvGraphicFramePr>
        <p:xfrm>
          <a:off x="323528" y="1628800"/>
          <a:ext cx="4752776" cy="172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3" name="Picture 5" descr="Zwaartekrach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92" y="1772816"/>
            <a:ext cx="365601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82331329"/>
              </p:ext>
            </p:extLst>
          </p:nvPr>
        </p:nvGraphicFramePr>
        <p:xfrm>
          <a:off x="179512" y="3356992"/>
          <a:ext cx="496855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5715876"/>
              </p:ext>
            </p:extLst>
          </p:nvPr>
        </p:nvGraphicFramePr>
        <p:xfrm>
          <a:off x="611560" y="228600"/>
          <a:ext cx="741682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584200"/>
              </p:ext>
            </p:extLst>
          </p:nvPr>
        </p:nvGraphicFramePr>
        <p:xfrm>
          <a:off x="971600" y="1484784"/>
          <a:ext cx="8820472" cy="507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73" name="Picture 9" descr="http://www.intospace.nl/images/spaceshuttl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67965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5572597"/>
              </p:ext>
            </p:extLst>
          </p:nvPr>
        </p:nvGraphicFramePr>
        <p:xfrm>
          <a:off x="611188" y="260648"/>
          <a:ext cx="781273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725979"/>
              </p:ext>
            </p:extLst>
          </p:nvPr>
        </p:nvGraphicFramePr>
        <p:xfrm>
          <a:off x="395536" y="1484784"/>
          <a:ext cx="8425061" cy="178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292" name="Picture 4" descr="f1engi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13154"/>
            <a:ext cx="3975688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1nozz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13154"/>
            <a:ext cx="2550256" cy="32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404740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6" name="Picture 2" descr="http://www.eosmagazine.eu/Portals/0/eos/NAS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5" y="2348880"/>
            <a:ext cx="5060633" cy="37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pixabay.com/static/uploads/photo/2012/01/09/11/41/rocket-11651_6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406527" cy="45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2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0130308"/>
              </p:ext>
            </p:extLst>
          </p:nvPr>
        </p:nvGraphicFramePr>
        <p:xfrm>
          <a:off x="468313" y="260648"/>
          <a:ext cx="8229600" cy="108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997025"/>
              </p:ext>
            </p:extLst>
          </p:nvPr>
        </p:nvGraphicFramePr>
        <p:xfrm>
          <a:off x="179512" y="1556792"/>
          <a:ext cx="43926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365" name="Picture 5" descr="879_4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9" y="1916832"/>
            <a:ext cx="4176713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720</Words>
  <Application>Microsoft Office PowerPoint</Application>
  <PresentationFormat>Diavoorstelling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Thuis</dc:creator>
  <cp:lastModifiedBy>Beheerder</cp:lastModifiedBy>
  <cp:revision>20</cp:revision>
  <dcterms:created xsi:type="dcterms:W3CDTF">2007-11-24T13:03:07Z</dcterms:created>
  <dcterms:modified xsi:type="dcterms:W3CDTF">2014-08-14T12:36:03Z</dcterms:modified>
</cp:coreProperties>
</file>